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4423" r:id="rId3"/>
  </p:sldIdLst>
  <p:sldSz cx="12192000" cy="6858000"/>
  <p:notesSz cx="10017125" cy="6886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6B0B68"/>
    <a:srgbClr val="FF6600"/>
    <a:srgbClr val="FF0000"/>
    <a:srgbClr val="800080"/>
    <a:srgbClr val="FFFFFF"/>
    <a:srgbClr val="310033"/>
    <a:srgbClr val="CC0099"/>
    <a:srgbClr val="0066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ireann Marketing Coach" userId="bfe581ad-a1de-488c-acae-6c03f1991e02" providerId="ADAL" clId="{4D137E14-BBAF-41EC-B292-24F74D0773D9}"/>
    <pc:docChg chg="delSld modSld">
      <pc:chgData name="Muireann Marketing Coach" userId="bfe581ad-a1de-488c-acae-6c03f1991e02" providerId="ADAL" clId="{4D137E14-BBAF-41EC-B292-24F74D0773D9}" dt="2022-02-16T16:13:15.559" v="19" actId="20577"/>
      <pc:docMkLst>
        <pc:docMk/>
      </pc:docMkLst>
      <pc:sldChg chg="modSp mod">
        <pc:chgData name="Muireann Marketing Coach" userId="bfe581ad-a1de-488c-acae-6c03f1991e02" providerId="ADAL" clId="{4D137E14-BBAF-41EC-B292-24F74D0773D9}" dt="2022-02-16T16:13:15.559" v="19" actId="20577"/>
        <pc:sldMkLst>
          <pc:docMk/>
          <pc:sldMk cId="3854956239" sldId="278"/>
        </pc:sldMkLst>
        <pc:spChg chg="mod">
          <ac:chgData name="Muireann Marketing Coach" userId="bfe581ad-a1de-488c-acae-6c03f1991e02" providerId="ADAL" clId="{4D137E14-BBAF-41EC-B292-24F74D0773D9}" dt="2022-02-16T16:13:15.559" v="19" actId="20577"/>
          <ac:spMkLst>
            <pc:docMk/>
            <pc:sldMk cId="3854956239" sldId="278"/>
            <ac:spMk id="5" creationId="{395ACE6A-76A7-420A-84CA-A3FF5D846458}"/>
          </ac:spMkLst>
        </pc:spChg>
      </pc:sldChg>
      <pc:sldChg chg="del">
        <pc:chgData name="Muireann Marketing Coach" userId="bfe581ad-a1de-488c-acae-6c03f1991e02" providerId="ADAL" clId="{4D137E14-BBAF-41EC-B292-24F74D0773D9}" dt="2022-02-16T16:11:48.525" v="1" actId="47"/>
        <pc:sldMkLst>
          <pc:docMk/>
          <pc:sldMk cId="501680325" sldId="313"/>
        </pc:sldMkLst>
      </pc:sldChg>
      <pc:sldChg chg="del">
        <pc:chgData name="Muireann Marketing Coach" userId="bfe581ad-a1de-488c-acae-6c03f1991e02" providerId="ADAL" clId="{4D137E14-BBAF-41EC-B292-24F74D0773D9}" dt="2022-02-16T16:11:48.525" v="1" actId="47"/>
        <pc:sldMkLst>
          <pc:docMk/>
          <pc:sldMk cId="3052705542" sldId="1025"/>
        </pc:sldMkLst>
      </pc:sldChg>
      <pc:sldChg chg="del">
        <pc:chgData name="Muireann Marketing Coach" userId="bfe581ad-a1de-488c-acae-6c03f1991e02" providerId="ADAL" clId="{4D137E14-BBAF-41EC-B292-24F74D0773D9}" dt="2022-02-16T16:11:46.853" v="0" actId="47"/>
        <pc:sldMkLst>
          <pc:docMk/>
          <pc:sldMk cId="3222782610" sldId="1026"/>
        </pc:sldMkLst>
      </pc:sldChg>
      <pc:sldChg chg="del">
        <pc:chgData name="Muireann Marketing Coach" userId="bfe581ad-a1de-488c-acae-6c03f1991e02" providerId="ADAL" clId="{4D137E14-BBAF-41EC-B292-24F74D0773D9}" dt="2022-02-16T16:11:46.853" v="0" actId="47"/>
        <pc:sldMkLst>
          <pc:docMk/>
          <pc:sldMk cId="2984484735" sldId="4420"/>
        </pc:sldMkLst>
      </pc:sldChg>
      <pc:sldChg chg="del">
        <pc:chgData name="Muireann Marketing Coach" userId="bfe581ad-a1de-488c-acae-6c03f1991e02" providerId="ADAL" clId="{4D137E14-BBAF-41EC-B292-24F74D0773D9}" dt="2022-02-16T16:11:46.853" v="0" actId="47"/>
        <pc:sldMkLst>
          <pc:docMk/>
          <pc:sldMk cId="3960630028" sldId="44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40755" cy="345524"/>
          </a:xfrm>
          <a:prstGeom prst="rect">
            <a:avLst/>
          </a:prstGeom>
        </p:spPr>
        <p:txBody>
          <a:bodyPr vert="horz" lIns="96587" tIns="48294" rIns="96587" bIns="4829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055" y="0"/>
            <a:ext cx="4340755" cy="345524"/>
          </a:xfrm>
          <a:prstGeom prst="rect">
            <a:avLst/>
          </a:prstGeom>
        </p:spPr>
        <p:txBody>
          <a:bodyPr vert="horz" lIns="96587" tIns="48294" rIns="96587" bIns="48294" rtlCol="0"/>
          <a:lstStyle>
            <a:lvl1pPr algn="r">
              <a:defRPr sz="1300"/>
            </a:lvl1pPr>
          </a:lstStyle>
          <a:p>
            <a:fld id="{4560D32A-6F37-483F-B14D-A62AE0CD544C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60425"/>
            <a:ext cx="413385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7" tIns="48294" rIns="96587" bIns="4829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714" y="3314165"/>
            <a:ext cx="8013699" cy="2711589"/>
          </a:xfrm>
          <a:prstGeom prst="rect">
            <a:avLst/>
          </a:prstGeom>
        </p:spPr>
        <p:txBody>
          <a:bodyPr vert="horz" lIns="96587" tIns="48294" rIns="96587" bIns="4829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541053"/>
            <a:ext cx="4340755" cy="345524"/>
          </a:xfrm>
          <a:prstGeom prst="rect">
            <a:avLst/>
          </a:prstGeom>
        </p:spPr>
        <p:txBody>
          <a:bodyPr vert="horz" lIns="96587" tIns="48294" rIns="96587" bIns="4829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055" y="6541053"/>
            <a:ext cx="4340755" cy="345524"/>
          </a:xfrm>
          <a:prstGeom prst="rect">
            <a:avLst/>
          </a:prstGeom>
        </p:spPr>
        <p:txBody>
          <a:bodyPr vert="horz" lIns="96587" tIns="48294" rIns="96587" bIns="48294" rtlCol="0" anchor="b"/>
          <a:lstStyle>
            <a:lvl1pPr algn="r">
              <a:defRPr sz="1300"/>
            </a:lvl1pPr>
          </a:lstStyle>
          <a:p>
            <a:fld id="{730F578F-FB98-45BA-B6C6-33B3E6801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7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77E6-A1D5-409E-92A0-9DD83B60C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1C43C-165D-4D4B-B839-CAD8AB50F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747E8-BB3E-4EFD-857E-EDE1816B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976-2DD6-49E8-839F-6E72E803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3FBC2-AF1B-434F-A575-C025EB1E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3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6AFAF-319E-4B10-8EA9-7F2B487B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5D1C3-5BA7-43C6-83F7-935075FEE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5A133-A6AD-41CC-8E5C-905C7AB0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3F598-1A92-40EC-B5BF-AB02B012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8F41F-C777-4ED0-A337-F320D5EF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AA941-3A12-4603-BFAB-F9C26AA39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A7F75-9626-4CD8-A89B-D0937EA9D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B51DF-0BBA-441F-B035-5784C393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C1D0E-27EE-4FD9-A830-C34636FB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F901A-E612-4D96-8FCC-18F5DA5D5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5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54E6-0D90-4407-BA77-C442782C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55978-D669-4965-8103-C249FAF5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4EE8F-2B60-4CB6-9784-0D3684C9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DEAC2-5B49-43F6-834A-73CED233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C6688-AABE-4AF3-BBFF-D5448C3C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99E6E-9768-428B-A951-26A1E43B5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BAC42-9D09-4625-91F1-3A260AB08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1D948-12EA-421C-ABF1-640E80C4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4FE75-592A-4003-B5C1-429A229C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3948F-35E8-4E1C-BA57-3011154B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1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0D455-EF0C-404E-8B5E-4B178ECE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3C832-DD61-496B-BC14-E9F559D70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8AC3C-9A36-47A0-8DBF-7D85A4046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268EE-54CE-45AE-AB46-2F98876C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59155-D91F-4F3C-AA0B-4780747D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C41CF-8D08-4837-8DAB-8AEF6B47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46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C37-F144-4F19-9299-3DD97F53A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323AD-AD51-4CFC-9AC9-C45DE288B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BFA5E-501A-4BE1-B864-A0B000B9B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B71DA-99D1-4BA0-8983-5475E792E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DAA00-91EF-4D72-93F0-BC884BAB8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FC03B-BE71-4E91-9DBF-50D340B5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854D9-0A6F-48F7-B245-9F441997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D5ECF-A490-48D2-8B96-7C19E126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49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8BCB-054F-429C-869C-8940CCC7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E80C31-B234-43FB-9CCA-90B40431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3A79-A06B-4604-877F-A9AC1978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3F065-2620-4D8A-A799-72E655880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7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FBAA9-452F-4BA7-AB9A-B56ED8A8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AA4693-DD93-4C80-A512-2B817312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6B034-1C8C-485F-9F78-48F0BC29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63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07902-FED8-4FE0-B12D-ECEAB3A2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4290-FB75-470C-ABAA-600C87C59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5C2A6-3077-4B8A-B518-E4E4EE786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19524-2A60-491E-B33D-B2BC7604F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04B08-5AF7-4598-9C88-87449A4B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021DE-9170-44C7-900D-BDFF367B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1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2C1B-6EC4-4221-9F48-FEAC8FF66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4C983-0E5D-4B96-851D-EA4F34572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73A8A-6DE6-45AC-84DC-487AE8881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DA74F-2DE8-4CEB-A8F7-BBE2FEC4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62BC8-9CD2-4738-95E6-0E00A692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4CA31-5A40-48AD-98DB-F372B529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47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3A5569-E9F5-453C-80BF-2E98EC11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8CB2-7D3D-4692-B979-44C6B504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87F85-0A21-444E-BB93-107565A0A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3D0AE-DEB1-4002-8577-2BB8430CF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4686F-03E3-47B6-AE9D-A9BC993CF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5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80"/>
            </a:gs>
            <a:gs pos="100000">
              <a:srgbClr val="310033"/>
            </a:gs>
            <a:gs pos="77000">
              <a:srgbClr val="6B0B6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CD4864-572F-4F79-B149-ED300B696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8" t="37101" r="17678" b="38744"/>
          <a:stretch/>
        </p:blipFill>
        <p:spPr>
          <a:xfrm>
            <a:off x="2998699" y="1391572"/>
            <a:ext cx="5468781" cy="15466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5ACE6A-76A7-420A-84CA-A3FF5D846458}"/>
              </a:ext>
            </a:extLst>
          </p:cNvPr>
          <p:cNvSpPr txBox="1"/>
          <p:nvPr/>
        </p:nvSpPr>
        <p:spPr>
          <a:xfrm>
            <a:off x="1540751" y="3458161"/>
            <a:ext cx="948174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TARGET AUDIENCE </a:t>
            </a:r>
          </a:p>
          <a:p>
            <a:pPr algn="ctr"/>
            <a:r>
              <a:rPr lang="en-GB" sz="5400" b="1" dirty="0">
                <a:solidFill>
                  <a:schemeClr val="bg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85495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100E01-0DD2-BB49-9A2E-9EC181511AD1}"/>
              </a:ext>
            </a:extLst>
          </p:cNvPr>
          <p:cNvGrpSpPr/>
          <p:nvPr/>
        </p:nvGrpSpPr>
        <p:grpSpPr>
          <a:xfrm>
            <a:off x="1459495" y="2135888"/>
            <a:ext cx="9273009" cy="3190649"/>
            <a:chOff x="2915816" y="4397089"/>
            <a:chExt cx="18546017" cy="638129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CA52904-CE19-4D43-9785-82B5B90A7BED}"/>
                </a:ext>
              </a:extLst>
            </p:cNvPr>
            <p:cNvSpPr/>
            <p:nvPr/>
          </p:nvSpPr>
          <p:spPr>
            <a:xfrm>
              <a:off x="3631925" y="4688975"/>
              <a:ext cx="17829908" cy="1364186"/>
            </a:xfrm>
            <a:prstGeom prst="rect">
              <a:avLst/>
            </a:prstGeom>
            <a:solidFill>
              <a:srgbClr val="F5F8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Ins="0" bIns="0" rtlCol="0" anchor="ctr"/>
            <a:lstStyle/>
            <a:p>
              <a:endParaRPr lang="en-US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Flowchart: Off-page Connector 88">
              <a:extLst>
                <a:ext uri="{FF2B5EF4-FFF2-40B4-BE49-F238E27FC236}">
                  <a16:creationId xmlns:a16="http://schemas.microsoft.com/office/drawing/2014/main" id="{DF27DA43-529E-CF4D-AFB0-FF7BC4873C49}"/>
                </a:ext>
              </a:extLst>
            </p:cNvPr>
            <p:cNvSpPr/>
            <p:nvPr/>
          </p:nvSpPr>
          <p:spPr>
            <a:xfrm>
              <a:off x="2915816" y="4397089"/>
              <a:ext cx="1532399" cy="1685172"/>
            </a:xfrm>
            <a:prstGeom prst="flowChartOffpageConnector">
              <a:avLst/>
            </a:prstGeom>
            <a:solidFill>
              <a:srgbClr val="6B0B68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Lato" panose="020F0502020204030203" pitchFamily="34" charset="0"/>
                </a:rPr>
                <a:t>1</a:t>
              </a:r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C3361BC5-CB3C-604A-95C1-5B5C0FEE9D8F}"/>
                </a:ext>
              </a:extLst>
            </p:cNvPr>
            <p:cNvSpPr/>
            <p:nvPr/>
          </p:nvSpPr>
          <p:spPr>
            <a:xfrm>
              <a:off x="4448215" y="4397089"/>
              <a:ext cx="185995" cy="291886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AB4CB48-B9E1-4845-AB78-EA3435AE8671}"/>
                </a:ext>
              </a:extLst>
            </p:cNvPr>
            <p:cNvSpPr/>
            <p:nvPr/>
          </p:nvSpPr>
          <p:spPr>
            <a:xfrm>
              <a:off x="3631925" y="6718779"/>
              <a:ext cx="17829908" cy="1364186"/>
            </a:xfrm>
            <a:prstGeom prst="rect">
              <a:avLst/>
            </a:prstGeom>
            <a:solidFill>
              <a:srgbClr val="F5F8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Ins="0" bIns="0" rtlCol="0" anchor="ctr"/>
            <a:lstStyle/>
            <a:p>
              <a:endParaRPr lang="en-US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2" name="Flowchart: Off-page Connector 100">
              <a:extLst>
                <a:ext uri="{FF2B5EF4-FFF2-40B4-BE49-F238E27FC236}">
                  <a16:creationId xmlns:a16="http://schemas.microsoft.com/office/drawing/2014/main" id="{D02A8D6A-B9B6-4A46-BC1D-37B663258B2C}"/>
                </a:ext>
              </a:extLst>
            </p:cNvPr>
            <p:cNvSpPr/>
            <p:nvPr/>
          </p:nvSpPr>
          <p:spPr>
            <a:xfrm>
              <a:off x="2915816" y="6370557"/>
              <a:ext cx="1532400" cy="1685172"/>
            </a:xfrm>
            <a:prstGeom prst="flowChartOffpageConnector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Lato" panose="020F0502020204030203" pitchFamily="34" charset="0"/>
                </a:rPr>
                <a:t>2</a:t>
              </a:r>
            </a:p>
          </p:txBody>
        </p:sp>
        <p:sp>
          <p:nvSpPr>
            <p:cNvPr id="56" name="Right Triangle 55">
              <a:extLst>
                <a:ext uri="{FF2B5EF4-FFF2-40B4-BE49-F238E27FC236}">
                  <a16:creationId xmlns:a16="http://schemas.microsoft.com/office/drawing/2014/main" id="{2A32C378-3642-1F42-93F0-0AD61DDF1080}"/>
                </a:ext>
              </a:extLst>
            </p:cNvPr>
            <p:cNvSpPr/>
            <p:nvPr/>
          </p:nvSpPr>
          <p:spPr>
            <a:xfrm>
              <a:off x="4448215" y="6426893"/>
              <a:ext cx="185995" cy="291886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A59EF9A-DEDC-C948-896B-BF8C86FBEA9B}"/>
                </a:ext>
              </a:extLst>
            </p:cNvPr>
            <p:cNvSpPr/>
            <p:nvPr/>
          </p:nvSpPr>
          <p:spPr>
            <a:xfrm>
              <a:off x="3631925" y="8748583"/>
              <a:ext cx="17829908" cy="1364186"/>
            </a:xfrm>
            <a:prstGeom prst="rect">
              <a:avLst/>
            </a:prstGeom>
            <a:solidFill>
              <a:srgbClr val="F5F8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Ins="0" bIns="0" rtlCol="0" anchor="ctr"/>
            <a:lstStyle/>
            <a:p>
              <a:endParaRPr lang="en-US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1" name="Flowchart: Off-page Connector 106">
              <a:extLst>
                <a:ext uri="{FF2B5EF4-FFF2-40B4-BE49-F238E27FC236}">
                  <a16:creationId xmlns:a16="http://schemas.microsoft.com/office/drawing/2014/main" id="{CA48DA99-D56C-8A4D-A1F5-26496A4EC411}"/>
                </a:ext>
              </a:extLst>
            </p:cNvPr>
            <p:cNvSpPr/>
            <p:nvPr/>
          </p:nvSpPr>
          <p:spPr>
            <a:xfrm>
              <a:off x="2915816" y="8456697"/>
              <a:ext cx="1532399" cy="1685172"/>
            </a:xfrm>
            <a:prstGeom prst="flowChartOffpageConnector">
              <a:avLst/>
            </a:prstGeom>
            <a:solidFill>
              <a:srgbClr val="6B0B68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Lato" panose="020F0502020204030203" pitchFamily="34" charset="0"/>
                </a:rPr>
                <a:t>3</a:t>
              </a:r>
            </a:p>
          </p:txBody>
        </p:sp>
        <p:sp>
          <p:nvSpPr>
            <p:cNvPr id="64" name="Right Triangle 63">
              <a:extLst>
                <a:ext uri="{FF2B5EF4-FFF2-40B4-BE49-F238E27FC236}">
                  <a16:creationId xmlns:a16="http://schemas.microsoft.com/office/drawing/2014/main" id="{C7829D42-5FFF-F442-BD45-E6CB018BEACE}"/>
                </a:ext>
              </a:extLst>
            </p:cNvPr>
            <p:cNvSpPr/>
            <p:nvPr/>
          </p:nvSpPr>
          <p:spPr>
            <a:xfrm>
              <a:off x="4448215" y="8456697"/>
              <a:ext cx="185995" cy="291886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67" name="Right Triangle 66">
              <a:extLst>
                <a:ext uri="{FF2B5EF4-FFF2-40B4-BE49-F238E27FC236}">
                  <a16:creationId xmlns:a16="http://schemas.microsoft.com/office/drawing/2014/main" id="{49FE2753-5F3C-9844-8175-233B4E97B5FD}"/>
                </a:ext>
              </a:extLst>
            </p:cNvPr>
            <p:cNvSpPr/>
            <p:nvPr/>
          </p:nvSpPr>
          <p:spPr>
            <a:xfrm>
              <a:off x="4448215" y="10486501"/>
              <a:ext cx="185995" cy="291886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79FA9F5-3299-924D-B1A6-E4C0E4672C51}"/>
                </a:ext>
              </a:extLst>
            </p:cNvPr>
            <p:cNvSpPr txBox="1"/>
            <p:nvPr/>
          </p:nvSpPr>
          <p:spPr>
            <a:xfrm>
              <a:off x="8668990" y="4894015"/>
              <a:ext cx="12286483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Description of the target audience</a:t>
              </a:r>
            </a:p>
            <a:p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Key insights or facts about them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586B793-7024-464F-97C1-F6C79F2E73B9}"/>
                </a:ext>
              </a:extLst>
            </p:cNvPr>
            <p:cNvSpPr txBox="1"/>
            <p:nvPr/>
          </p:nvSpPr>
          <p:spPr>
            <a:xfrm flipH="1">
              <a:off x="5114144" y="5047903"/>
              <a:ext cx="304848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 Medium" pitchFamily="2" charset="77"/>
                </a:rPr>
                <a:t>SEGMENT A</a:t>
              </a:r>
            </a:p>
          </p:txBody>
        </p:sp>
      </p:grpSp>
      <p:sp>
        <p:nvSpPr>
          <p:cNvPr id="26" name="CuadroTexto 350">
            <a:extLst>
              <a:ext uri="{FF2B5EF4-FFF2-40B4-BE49-F238E27FC236}">
                <a16:creationId xmlns:a16="http://schemas.microsoft.com/office/drawing/2014/main" id="{F11A3613-DD7A-5748-96A5-13140C0ECDF4}"/>
              </a:ext>
            </a:extLst>
          </p:cNvPr>
          <p:cNvSpPr txBox="1"/>
          <p:nvPr/>
        </p:nvSpPr>
        <p:spPr>
          <a:xfrm>
            <a:off x="3367556" y="511095"/>
            <a:ext cx="5456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TARGET CUSTOMERS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6B5E90-5C8E-431C-9B65-C4909A39E0A1}"/>
              </a:ext>
            </a:extLst>
          </p:cNvPr>
          <p:cNvSpPr txBox="1"/>
          <p:nvPr/>
        </p:nvSpPr>
        <p:spPr>
          <a:xfrm>
            <a:off x="4361172" y="3293913"/>
            <a:ext cx="6143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Description of the target audience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insights or facts about them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F028E6-885B-4E3A-B26F-10ED4CFACFF8}"/>
              </a:ext>
            </a:extLst>
          </p:cNvPr>
          <p:cNvSpPr txBox="1"/>
          <p:nvPr/>
        </p:nvSpPr>
        <p:spPr>
          <a:xfrm flipH="1">
            <a:off x="2583749" y="3447801"/>
            <a:ext cx="154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SEGMENT 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EDB533-55E1-4C3B-B0B2-FC5645570CA5}"/>
              </a:ext>
            </a:extLst>
          </p:cNvPr>
          <p:cNvSpPr txBox="1"/>
          <p:nvPr/>
        </p:nvSpPr>
        <p:spPr>
          <a:xfrm>
            <a:off x="4411262" y="4379275"/>
            <a:ext cx="6143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Description of the target audience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insights or facts about them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465BD1-1301-4C0F-8EBD-13928A4DE67E}"/>
              </a:ext>
            </a:extLst>
          </p:cNvPr>
          <p:cNvSpPr txBox="1"/>
          <p:nvPr/>
        </p:nvSpPr>
        <p:spPr>
          <a:xfrm flipH="1">
            <a:off x="2633839" y="4533163"/>
            <a:ext cx="149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SEGMENT 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0189AA-157D-47D5-9484-0C962F0EC9F0}"/>
              </a:ext>
            </a:extLst>
          </p:cNvPr>
          <p:cNvSpPr txBox="1"/>
          <p:nvPr/>
        </p:nvSpPr>
        <p:spPr>
          <a:xfrm>
            <a:off x="2876550" y="1127748"/>
            <a:ext cx="6612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Choose your top 3 target customers for the next 12 -18 months</a:t>
            </a:r>
            <a:endParaRPr lang="en-IE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4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60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Lato Light</vt:lpstr>
      <vt:lpstr>Poppins</vt:lpstr>
      <vt:lpstr>Roboto Medium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LESS ACHIEVE MORE</dc:title>
  <dc:creator>Admin</dc:creator>
  <cp:lastModifiedBy>Muireann Marketing Coach</cp:lastModifiedBy>
  <cp:revision>111</cp:revision>
  <cp:lastPrinted>2020-11-11T19:52:26Z</cp:lastPrinted>
  <dcterms:created xsi:type="dcterms:W3CDTF">2018-11-07T18:05:25Z</dcterms:created>
  <dcterms:modified xsi:type="dcterms:W3CDTF">2022-02-16T16:13:17Z</dcterms:modified>
</cp:coreProperties>
</file>