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4420" r:id="rId3"/>
    <p:sldId id="4421" r:id="rId4"/>
  </p:sldIdLst>
  <p:sldSz cx="12192000" cy="6858000"/>
  <p:notesSz cx="10017125" cy="6886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6B0B68"/>
    <a:srgbClr val="FF6600"/>
    <a:srgbClr val="FF0000"/>
    <a:srgbClr val="800080"/>
    <a:srgbClr val="FFFFFF"/>
    <a:srgbClr val="310033"/>
    <a:srgbClr val="CC0099"/>
    <a:srgbClr val="0066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33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ireann Marketing Coach" userId="bfe581ad-a1de-488c-acae-6c03f1991e02" providerId="ADAL" clId="{D5EEB82A-49A7-4581-8ACB-F08F658EADB8}"/>
    <pc:docChg chg="undo custSel addSld delSld">
      <pc:chgData name="Muireann Marketing Coach" userId="bfe581ad-a1de-488c-acae-6c03f1991e02" providerId="ADAL" clId="{D5EEB82A-49A7-4581-8ACB-F08F658EADB8}" dt="2022-02-16T16:12:59.155" v="1" actId="47"/>
      <pc:docMkLst>
        <pc:docMk/>
      </pc:docMkLst>
      <pc:sldChg chg="add del">
        <pc:chgData name="Muireann Marketing Coach" userId="bfe581ad-a1de-488c-acae-6c03f1991e02" providerId="ADAL" clId="{D5EEB82A-49A7-4581-8ACB-F08F658EADB8}" dt="2022-02-16T16:12:59.155" v="1" actId="47"/>
        <pc:sldMkLst>
          <pc:docMk/>
          <pc:sldMk cId="501680325" sldId="313"/>
        </pc:sldMkLst>
      </pc:sldChg>
      <pc:sldChg chg="add del">
        <pc:chgData name="Muireann Marketing Coach" userId="bfe581ad-a1de-488c-acae-6c03f1991e02" providerId="ADAL" clId="{D5EEB82A-49A7-4581-8ACB-F08F658EADB8}" dt="2022-02-16T16:12:59.155" v="1" actId="47"/>
        <pc:sldMkLst>
          <pc:docMk/>
          <pc:sldMk cId="3052705542" sldId="1025"/>
        </pc:sldMkLst>
      </pc:sldChg>
      <pc:sldChg chg="add del">
        <pc:chgData name="Muireann Marketing Coach" userId="bfe581ad-a1de-488c-acae-6c03f1991e02" providerId="ADAL" clId="{D5EEB82A-49A7-4581-8ACB-F08F658EADB8}" dt="2022-02-16T16:12:59.155" v="1" actId="47"/>
        <pc:sldMkLst>
          <pc:docMk/>
          <pc:sldMk cId="3222782610" sldId="1026"/>
        </pc:sldMkLst>
      </pc:sldChg>
      <pc:sldChg chg="add del">
        <pc:chgData name="Muireann Marketing Coach" userId="bfe581ad-a1de-488c-acae-6c03f1991e02" providerId="ADAL" clId="{D5EEB82A-49A7-4581-8ACB-F08F658EADB8}" dt="2022-02-16T16:12:59.155" v="1" actId="47"/>
        <pc:sldMkLst>
          <pc:docMk/>
          <pc:sldMk cId="4114341896" sldId="442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40755" cy="345524"/>
          </a:xfrm>
          <a:prstGeom prst="rect">
            <a:avLst/>
          </a:prstGeom>
        </p:spPr>
        <p:txBody>
          <a:bodyPr vert="horz" lIns="96587" tIns="48294" rIns="96587" bIns="4829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4055" y="0"/>
            <a:ext cx="4340755" cy="345524"/>
          </a:xfrm>
          <a:prstGeom prst="rect">
            <a:avLst/>
          </a:prstGeom>
        </p:spPr>
        <p:txBody>
          <a:bodyPr vert="horz" lIns="96587" tIns="48294" rIns="96587" bIns="48294" rtlCol="0"/>
          <a:lstStyle>
            <a:lvl1pPr algn="r">
              <a:defRPr sz="1300"/>
            </a:lvl1pPr>
          </a:lstStyle>
          <a:p>
            <a:fld id="{4560D32A-6F37-483F-B14D-A62AE0CD544C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860425"/>
            <a:ext cx="4133850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7" tIns="48294" rIns="96587" bIns="4829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714" y="3314165"/>
            <a:ext cx="8013699" cy="2711589"/>
          </a:xfrm>
          <a:prstGeom prst="rect">
            <a:avLst/>
          </a:prstGeom>
        </p:spPr>
        <p:txBody>
          <a:bodyPr vert="horz" lIns="96587" tIns="48294" rIns="96587" bIns="4829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541053"/>
            <a:ext cx="4340755" cy="345524"/>
          </a:xfrm>
          <a:prstGeom prst="rect">
            <a:avLst/>
          </a:prstGeom>
        </p:spPr>
        <p:txBody>
          <a:bodyPr vert="horz" lIns="96587" tIns="48294" rIns="96587" bIns="4829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4055" y="6541053"/>
            <a:ext cx="4340755" cy="345524"/>
          </a:xfrm>
          <a:prstGeom prst="rect">
            <a:avLst/>
          </a:prstGeom>
        </p:spPr>
        <p:txBody>
          <a:bodyPr vert="horz" lIns="96587" tIns="48294" rIns="96587" bIns="48294" rtlCol="0" anchor="b"/>
          <a:lstStyle>
            <a:lvl1pPr algn="r">
              <a:defRPr sz="1300"/>
            </a:lvl1pPr>
          </a:lstStyle>
          <a:p>
            <a:fld id="{730F578F-FB98-45BA-B6C6-33B3E6801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37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A77E6-A1D5-409E-92A0-9DD83B60C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1C43C-165D-4D4B-B839-CAD8AB50F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747E8-BB3E-4EFD-857E-EDE1816B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0976-2DD6-49E8-839F-6E72E803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3FBC2-AF1B-434F-A575-C025EB1E1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3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6AFAF-319E-4B10-8EA9-7F2B487B4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5D1C3-5BA7-43C6-83F7-935075FEE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5A133-A6AD-41CC-8E5C-905C7AB01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3F598-1A92-40EC-B5BF-AB02B012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8F41F-C777-4ED0-A337-F320D5EF3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4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7AA941-3A12-4603-BFAB-F9C26AA39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AA7F75-9626-4CD8-A89B-D0937EA9D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B51DF-0BBA-441F-B035-5784C393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C1D0E-27EE-4FD9-A830-C34636FBF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F901A-E612-4D96-8FCC-18F5DA5D5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45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A54E6-0D90-4407-BA77-C442782CD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55978-D669-4965-8103-C249FAF56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4EE8F-2B60-4CB6-9784-0D3684C9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DEAC2-5B49-43F6-834A-73CED2339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C6688-AABE-4AF3-BBFF-D5448C3CA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99E6E-9768-428B-A951-26A1E43B5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1BAC42-9D09-4625-91F1-3A260AB08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1D948-12EA-421C-ABF1-640E80C4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4FE75-592A-4003-B5C1-429A229CF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3948F-35E8-4E1C-BA57-3011154B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41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0D455-EF0C-404E-8B5E-4B178ECEA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3C832-DD61-496B-BC14-E9F559D70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B8AC3C-9A36-47A0-8DBF-7D85A4046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268EE-54CE-45AE-AB46-2F98876C3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59155-D91F-4F3C-AA0B-4780747D6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C41CF-8D08-4837-8DAB-8AEF6B47B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46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C37-F144-4F19-9299-3DD97F53A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323AD-AD51-4CFC-9AC9-C45DE288B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BFA5E-501A-4BE1-B864-A0B000B9B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3B71DA-99D1-4BA0-8983-5475E792E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9DAA00-91EF-4D72-93F0-BC884BAB8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6FC03B-BE71-4E91-9DBF-50D340B57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A854D9-0A6F-48F7-B245-9F441997C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8D5ECF-A490-48D2-8B96-7C19E126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49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8BCB-054F-429C-869C-8940CCC76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E80C31-B234-43FB-9CCA-90B40431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D3A79-A06B-4604-877F-A9AC1978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73F065-2620-4D8A-A799-72E655880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7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3FBAA9-452F-4BA7-AB9A-B56ED8A8A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AA4693-DD93-4C80-A512-2B817312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6B034-1C8C-485F-9F78-48F0BC29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63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07902-FED8-4FE0-B12D-ECEAB3A2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84290-FB75-470C-ABAA-600C87C59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C5C2A6-3077-4B8A-B518-E4E4EE786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19524-2A60-491E-B33D-B2BC7604F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04B08-5AF7-4598-9C88-87449A4BF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021DE-9170-44C7-900D-BDFF367B2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81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2C1B-6EC4-4221-9F48-FEAC8FF66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4C983-0E5D-4B96-851D-EA4F345726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073A8A-6DE6-45AC-84DC-487AE8881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DA74F-2DE8-4CEB-A8F7-BBE2FEC45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62BC8-9CD2-4738-95E6-0E00A692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4CA31-5A40-48AD-98DB-F372B529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47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3A5569-E9F5-453C-80BF-2E98EC11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78CB2-7D3D-4692-B979-44C6B504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87F85-0A21-444E-BB93-107565A0A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4108F-F9B1-4B3F-A110-AF724B8F9938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3D0AE-DEB1-4002-8577-2BB8430CF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4686F-03E3-47B6-AE9D-A9BC993CF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74175-6976-4209-99A5-9775F74FC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5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80"/>
            </a:gs>
            <a:gs pos="100000">
              <a:srgbClr val="310033"/>
            </a:gs>
            <a:gs pos="77000">
              <a:srgbClr val="6B0B6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CD4864-572F-4F79-B149-ED300B6964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8" t="37101" r="17678" b="38744"/>
          <a:stretch/>
        </p:blipFill>
        <p:spPr>
          <a:xfrm>
            <a:off x="2998699" y="1391572"/>
            <a:ext cx="5468781" cy="15466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95ACE6A-76A7-420A-84CA-A3FF5D846458}"/>
              </a:ext>
            </a:extLst>
          </p:cNvPr>
          <p:cNvSpPr txBox="1"/>
          <p:nvPr/>
        </p:nvSpPr>
        <p:spPr>
          <a:xfrm>
            <a:off x="1540751" y="3458161"/>
            <a:ext cx="94817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5400" b="1" dirty="0">
                <a:solidFill>
                  <a:schemeClr val="bg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SEGMENATION TEMPLATES</a:t>
            </a:r>
          </a:p>
        </p:txBody>
      </p:sp>
    </p:spTree>
    <p:extLst>
      <p:ext uri="{BB962C8B-B14F-4D97-AF65-F5344CB8AC3E}">
        <p14:creationId xmlns:p14="http://schemas.microsoft.com/office/powerpoint/2010/main" val="385495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7448" y="11255360"/>
            <a:ext cx="362868" cy="447986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AE69B53-8B98-8B40-A596-1B38C24FEEE4}"/>
              </a:ext>
            </a:extLst>
          </p:cNvPr>
          <p:cNvGrpSpPr/>
          <p:nvPr/>
        </p:nvGrpSpPr>
        <p:grpSpPr>
          <a:xfrm>
            <a:off x="638493" y="2458833"/>
            <a:ext cx="8132365" cy="3407651"/>
            <a:chOff x="1273812" y="5071449"/>
            <a:chExt cx="16264730" cy="6815302"/>
          </a:xfrm>
        </p:grpSpPr>
        <p:sp>
          <p:nvSpPr>
            <p:cNvPr id="39" name="Freeform 1">
              <a:extLst>
                <a:ext uri="{FF2B5EF4-FFF2-40B4-BE49-F238E27FC236}">
                  <a16:creationId xmlns:a16="http://schemas.microsoft.com/office/drawing/2014/main" id="{50451E4E-D144-D04A-8B49-402162115EBA}"/>
                </a:ext>
              </a:extLst>
            </p:cNvPr>
            <p:cNvSpPr/>
            <p:nvPr/>
          </p:nvSpPr>
          <p:spPr>
            <a:xfrm>
              <a:off x="6839108" y="9952187"/>
              <a:ext cx="1939130" cy="19345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88" h="3087">
                  <a:moveTo>
                    <a:pt x="0" y="1543"/>
                  </a:moveTo>
                  <a:cubicBezTo>
                    <a:pt x="0" y="2396"/>
                    <a:pt x="692" y="3087"/>
                    <a:pt x="1544" y="3087"/>
                  </a:cubicBezTo>
                  <a:cubicBezTo>
                    <a:pt x="2397" y="3087"/>
                    <a:pt x="3088" y="2396"/>
                    <a:pt x="3088" y="1543"/>
                  </a:cubicBezTo>
                  <a:cubicBezTo>
                    <a:pt x="3088" y="691"/>
                    <a:pt x="2397" y="0"/>
                    <a:pt x="1544" y="0"/>
                  </a:cubicBezTo>
                  <a:cubicBezTo>
                    <a:pt x="692" y="0"/>
                    <a:pt x="0" y="691"/>
                    <a:pt x="0" y="1543"/>
                  </a:cubicBezTo>
                  <a:close/>
                </a:path>
              </a:pathLst>
            </a:custGeom>
            <a:solidFill>
              <a:srgbClr val="990099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algn="ctr" hangingPunct="0"/>
              <a:r>
                <a:rPr lang="en-US" sz="24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 Unicode MS" pitchFamily="2"/>
                </a:rPr>
                <a:t>1</a:t>
              </a:r>
            </a:p>
          </p:txBody>
        </p:sp>
        <p:sp>
          <p:nvSpPr>
            <p:cNvPr id="42" name="Freeform 1">
              <a:extLst>
                <a:ext uri="{FF2B5EF4-FFF2-40B4-BE49-F238E27FC236}">
                  <a16:creationId xmlns:a16="http://schemas.microsoft.com/office/drawing/2014/main" id="{AF85D5FF-05CE-E243-8CE7-3EB538FEEB88}"/>
                </a:ext>
              </a:extLst>
            </p:cNvPr>
            <p:cNvSpPr/>
            <p:nvPr/>
          </p:nvSpPr>
          <p:spPr>
            <a:xfrm>
              <a:off x="15599412" y="9952187"/>
              <a:ext cx="1939130" cy="19345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88" h="3087">
                  <a:moveTo>
                    <a:pt x="0" y="1543"/>
                  </a:moveTo>
                  <a:cubicBezTo>
                    <a:pt x="0" y="2396"/>
                    <a:pt x="692" y="3087"/>
                    <a:pt x="1544" y="3087"/>
                  </a:cubicBezTo>
                  <a:cubicBezTo>
                    <a:pt x="2397" y="3087"/>
                    <a:pt x="3088" y="2396"/>
                    <a:pt x="3088" y="1543"/>
                  </a:cubicBezTo>
                  <a:cubicBezTo>
                    <a:pt x="3088" y="691"/>
                    <a:pt x="2397" y="0"/>
                    <a:pt x="1544" y="0"/>
                  </a:cubicBezTo>
                  <a:cubicBezTo>
                    <a:pt x="692" y="0"/>
                    <a:pt x="0" y="691"/>
                    <a:pt x="0" y="1543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algn="ctr" hangingPunct="0"/>
              <a:r>
                <a:rPr lang="en-US" sz="24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 Unicode MS" pitchFamily="2"/>
                </a:rPr>
                <a:t>6</a:t>
              </a:r>
            </a:p>
          </p:txBody>
        </p:sp>
        <p:sp>
          <p:nvSpPr>
            <p:cNvPr id="46" name="Freeform 1">
              <a:extLst>
                <a:ext uri="{FF2B5EF4-FFF2-40B4-BE49-F238E27FC236}">
                  <a16:creationId xmlns:a16="http://schemas.microsoft.com/office/drawing/2014/main" id="{3FDE5254-AC91-5C49-99D1-8AC6EEFDD71E}"/>
                </a:ext>
              </a:extLst>
            </p:cNvPr>
            <p:cNvSpPr/>
            <p:nvPr/>
          </p:nvSpPr>
          <p:spPr>
            <a:xfrm>
              <a:off x="7363118" y="7382882"/>
              <a:ext cx="1939130" cy="19345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88" h="3087">
                  <a:moveTo>
                    <a:pt x="0" y="1543"/>
                  </a:moveTo>
                  <a:cubicBezTo>
                    <a:pt x="0" y="2396"/>
                    <a:pt x="692" y="3087"/>
                    <a:pt x="1544" y="3087"/>
                  </a:cubicBezTo>
                  <a:cubicBezTo>
                    <a:pt x="2397" y="3087"/>
                    <a:pt x="3088" y="2396"/>
                    <a:pt x="3088" y="1543"/>
                  </a:cubicBezTo>
                  <a:cubicBezTo>
                    <a:pt x="3088" y="691"/>
                    <a:pt x="2397" y="0"/>
                    <a:pt x="1544" y="0"/>
                  </a:cubicBezTo>
                  <a:cubicBezTo>
                    <a:pt x="692" y="0"/>
                    <a:pt x="0" y="691"/>
                    <a:pt x="0" y="1543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algn="ctr" hangingPunct="0"/>
              <a:r>
                <a:rPr lang="en-US" sz="24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 Unicode MS" pitchFamily="2"/>
                </a:rPr>
                <a:t>2</a:t>
              </a:r>
            </a:p>
          </p:txBody>
        </p:sp>
        <p:sp>
          <p:nvSpPr>
            <p:cNvPr id="47" name="Freeform 1">
              <a:extLst>
                <a:ext uri="{FF2B5EF4-FFF2-40B4-BE49-F238E27FC236}">
                  <a16:creationId xmlns:a16="http://schemas.microsoft.com/office/drawing/2014/main" id="{9F41C95F-2929-EC42-99E2-CB1C358632D2}"/>
                </a:ext>
              </a:extLst>
            </p:cNvPr>
            <p:cNvSpPr/>
            <p:nvPr/>
          </p:nvSpPr>
          <p:spPr>
            <a:xfrm>
              <a:off x="15075404" y="7382882"/>
              <a:ext cx="1939130" cy="19345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88" h="3087">
                  <a:moveTo>
                    <a:pt x="0" y="1543"/>
                  </a:moveTo>
                  <a:cubicBezTo>
                    <a:pt x="0" y="2396"/>
                    <a:pt x="692" y="3087"/>
                    <a:pt x="1544" y="3087"/>
                  </a:cubicBezTo>
                  <a:cubicBezTo>
                    <a:pt x="2397" y="3087"/>
                    <a:pt x="3088" y="2396"/>
                    <a:pt x="3088" y="1543"/>
                  </a:cubicBezTo>
                  <a:cubicBezTo>
                    <a:pt x="3088" y="691"/>
                    <a:pt x="2397" y="0"/>
                    <a:pt x="1544" y="0"/>
                  </a:cubicBezTo>
                  <a:cubicBezTo>
                    <a:pt x="692" y="0"/>
                    <a:pt x="0" y="691"/>
                    <a:pt x="0" y="1543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algn="ctr" hangingPunct="0"/>
              <a:r>
                <a:rPr lang="en-US" sz="24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 Unicode MS" pitchFamily="2"/>
                </a:rPr>
                <a:t>5</a:t>
              </a:r>
            </a:p>
          </p:txBody>
        </p:sp>
        <p:sp>
          <p:nvSpPr>
            <p:cNvPr id="49" name="Freeform 1">
              <a:extLst>
                <a:ext uri="{FF2B5EF4-FFF2-40B4-BE49-F238E27FC236}">
                  <a16:creationId xmlns:a16="http://schemas.microsoft.com/office/drawing/2014/main" id="{6293C327-54B8-7247-BDFE-D0B05BBF9A6A}"/>
                </a:ext>
              </a:extLst>
            </p:cNvPr>
            <p:cNvSpPr/>
            <p:nvPr/>
          </p:nvSpPr>
          <p:spPr>
            <a:xfrm>
              <a:off x="9520292" y="5071449"/>
              <a:ext cx="1939130" cy="19345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88" h="3087">
                  <a:moveTo>
                    <a:pt x="0" y="1543"/>
                  </a:moveTo>
                  <a:cubicBezTo>
                    <a:pt x="0" y="2396"/>
                    <a:pt x="692" y="3087"/>
                    <a:pt x="1544" y="3087"/>
                  </a:cubicBezTo>
                  <a:cubicBezTo>
                    <a:pt x="2397" y="3087"/>
                    <a:pt x="3088" y="2396"/>
                    <a:pt x="3088" y="1543"/>
                  </a:cubicBezTo>
                  <a:cubicBezTo>
                    <a:pt x="3088" y="691"/>
                    <a:pt x="2397" y="0"/>
                    <a:pt x="1544" y="0"/>
                  </a:cubicBezTo>
                  <a:cubicBezTo>
                    <a:pt x="692" y="0"/>
                    <a:pt x="0" y="691"/>
                    <a:pt x="0" y="1543"/>
                  </a:cubicBezTo>
                  <a:close/>
                </a:path>
              </a:pathLst>
            </a:custGeom>
            <a:solidFill>
              <a:srgbClr val="002060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algn="ctr" hangingPunct="0"/>
              <a:r>
                <a:rPr lang="en-US" sz="24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 Unicode MS" pitchFamily="2"/>
                </a:rPr>
                <a:t>3</a:t>
              </a:r>
            </a:p>
          </p:txBody>
        </p:sp>
        <p:sp>
          <p:nvSpPr>
            <p:cNvPr id="50" name="Freeform 1">
              <a:extLst>
                <a:ext uri="{FF2B5EF4-FFF2-40B4-BE49-F238E27FC236}">
                  <a16:creationId xmlns:a16="http://schemas.microsoft.com/office/drawing/2014/main" id="{53F10264-97AE-F140-B8C1-9F0D07573D95}"/>
                </a:ext>
              </a:extLst>
            </p:cNvPr>
            <p:cNvSpPr/>
            <p:nvPr/>
          </p:nvSpPr>
          <p:spPr>
            <a:xfrm>
              <a:off x="12911324" y="5090499"/>
              <a:ext cx="1939130" cy="193456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88" h="3087">
                  <a:moveTo>
                    <a:pt x="0" y="1543"/>
                  </a:moveTo>
                  <a:cubicBezTo>
                    <a:pt x="0" y="2396"/>
                    <a:pt x="692" y="3087"/>
                    <a:pt x="1544" y="3087"/>
                  </a:cubicBezTo>
                  <a:cubicBezTo>
                    <a:pt x="2397" y="3087"/>
                    <a:pt x="3088" y="2396"/>
                    <a:pt x="3088" y="1543"/>
                  </a:cubicBezTo>
                  <a:cubicBezTo>
                    <a:pt x="3088" y="691"/>
                    <a:pt x="2397" y="0"/>
                    <a:pt x="1544" y="0"/>
                  </a:cubicBezTo>
                  <a:cubicBezTo>
                    <a:pt x="692" y="0"/>
                    <a:pt x="0" y="691"/>
                    <a:pt x="0" y="1543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algn="ctr" hangingPunct="0"/>
              <a:r>
                <a:rPr lang="en-US" sz="2400" dirty="0">
                  <a:solidFill>
                    <a:schemeClr val="bg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 Unicode MS" pitchFamily="2"/>
                </a:rPr>
                <a:t>4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3717054-ACF2-954C-BE1F-D4394F6E3F07}"/>
                </a:ext>
              </a:extLst>
            </p:cNvPr>
            <p:cNvSpPr txBox="1"/>
            <p:nvPr/>
          </p:nvSpPr>
          <p:spPr>
            <a:xfrm flipH="1">
              <a:off x="1273812" y="10765583"/>
              <a:ext cx="5189998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SEGMENT DESCRIPTION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D5D7880-131F-664D-BAF9-93D2AAF319A6}"/>
                </a:ext>
              </a:extLst>
            </p:cNvPr>
            <p:cNvSpPr txBox="1"/>
            <p:nvPr/>
          </p:nvSpPr>
          <p:spPr>
            <a:xfrm flipH="1">
              <a:off x="1801514" y="8196277"/>
              <a:ext cx="5189998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SEGMENT DESCRIPTION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D1DA047-DD25-804E-BDC7-AF88407E86D3}"/>
                </a:ext>
              </a:extLst>
            </p:cNvPr>
            <p:cNvSpPr txBox="1"/>
            <p:nvPr/>
          </p:nvSpPr>
          <p:spPr>
            <a:xfrm flipH="1">
              <a:off x="4433328" y="5180617"/>
              <a:ext cx="5189998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SEGMENT DESCRIPTION</a:t>
              </a:r>
            </a:p>
          </p:txBody>
        </p:sp>
        <p:sp>
          <p:nvSpPr>
            <p:cNvPr id="88" name="Freeform 1">
              <a:extLst>
                <a:ext uri="{FF2B5EF4-FFF2-40B4-BE49-F238E27FC236}">
                  <a16:creationId xmlns:a16="http://schemas.microsoft.com/office/drawing/2014/main" id="{8B53000E-F1F5-0A46-B71B-E2E420BFF03F}"/>
                </a:ext>
              </a:extLst>
            </p:cNvPr>
            <p:cNvSpPr/>
            <p:nvPr/>
          </p:nvSpPr>
          <p:spPr>
            <a:xfrm>
              <a:off x="8948201" y="10768130"/>
              <a:ext cx="562366" cy="5610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88" h="3087">
                  <a:moveTo>
                    <a:pt x="0" y="1543"/>
                  </a:moveTo>
                  <a:cubicBezTo>
                    <a:pt x="0" y="2396"/>
                    <a:pt x="692" y="3087"/>
                    <a:pt x="1544" y="3087"/>
                  </a:cubicBezTo>
                  <a:cubicBezTo>
                    <a:pt x="2397" y="3087"/>
                    <a:pt x="3088" y="2396"/>
                    <a:pt x="3088" y="1543"/>
                  </a:cubicBezTo>
                  <a:cubicBezTo>
                    <a:pt x="3088" y="691"/>
                    <a:pt x="2397" y="0"/>
                    <a:pt x="1544" y="0"/>
                  </a:cubicBezTo>
                  <a:cubicBezTo>
                    <a:pt x="692" y="0"/>
                    <a:pt x="0" y="691"/>
                    <a:pt x="0" y="1543"/>
                  </a:cubicBezTo>
                  <a:close/>
                </a:path>
              </a:pathLst>
            </a:custGeom>
            <a:solidFill>
              <a:srgbClr val="990099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algn="ctr" hangingPunct="0"/>
              <a:endParaRPr lang="en-US" sz="2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 Unicode MS" pitchFamily="2"/>
              </a:endParaRPr>
            </a:p>
          </p:txBody>
        </p:sp>
        <p:sp>
          <p:nvSpPr>
            <p:cNvPr id="89" name="Freeform 1">
              <a:extLst>
                <a:ext uri="{FF2B5EF4-FFF2-40B4-BE49-F238E27FC236}">
                  <a16:creationId xmlns:a16="http://schemas.microsoft.com/office/drawing/2014/main" id="{BC6D2154-681B-BF49-86DA-909B9268DADC}"/>
                </a:ext>
              </a:extLst>
            </p:cNvPr>
            <p:cNvSpPr/>
            <p:nvPr/>
          </p:nvSpPr>
          <p:spPr>
            <a:xfrm>
              <a:off x="14867084" y="10768130"/>
              <a:ext cx="562366" cy="5610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88" h="3087">
                  <a:moveTo>
                    <a:pt x="0" y="1543"/>
                  </a:moveTo>
                  <a:cubicBezTo>
                    <a:pt x="0" y="2396"/>
                    <a:pt x="692" y="3087"/>
                    <a:pt x="1544" y="3087"/>
                  </a:cubicBezTo>
                  <a:cubicBezTo>
                    <a:pt x="2397" y="3087"/>
                    <a:pt x="3088" y="2396"/>
                    <a:pt x="3088" y="1543"/>
                  </a:cubicBezTo>
                  <a:cubicBezTo>
                    <a:pt x="3088" y="691"/>
                    <a:pt x="2397" y="0"/>
                    <a:pt x="1544" y="0"/>
                  </a:cubicBezTo>
                  <a:cubicBezTo>
                    <a:pt x="692" y="0"/>
                    <a:pt x="0" y="691"/>
                    <a:pt x="0" y="1543"/>
                  </a:cubicBezTo>
                  <a:close/>
                </a:path>
              </a:pathLst>
            </a:custGeom>
            <a:solidFill>
              <a:schemeClr val="accent6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algn="ctr" hangingPunct="0"/>
              <a:endParaRPr lang="en-US" sz="2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 Unicode MS" pitchFamily="2"/>
              </a:endParaRPr>
            </a:p>
          </p:txBody>
        </p:sp>
        <p:sp>
          <p:nvSpPr>
            <p:cNvPr id="90" name="Freeform 1">
              <a:extLst>
                <a:ext uri="{FF2B5EF4-FFF2-40B4-BE49-F238E27FC236}">
                  <a16:creationId xmlns:a16="http://schemas.microsoft.com/office/drawing/2014/main" id="{034D1C98-5FD5-9C48-BDE3-C641DEC429B9}"/>
                </a:ext>
              </a:extLst>
            </p:cNvPr>
            <p:cNvSpPr/>
            <p:nvPr/>
          </p:nvSpPr>
          <p:spPr>
            <a:xfrm>
              <a:off x="9246015" y="8807713"/>
              <a:ext cx="562366" cy="5610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88" h="3087">
                  <a:moveTo>
                    <a:pt x="0" y="1543"/>
                  </a:moveTo>
                  <a:cubicBezTo>
                    <a:pt x="0" y="2396"/>
                    <a:pt x="692" y="3087"/>
                    <a:pt x="1544" y="3087"/>
                  </a:cubicBezTo>
                  <a:cubicBezTo>
                    <a:pt x="2397" y="3087"/>
                    <a:pt x="3088" y="2396"/>
                    <a:pt x="3088" y="1543"/>
                  </a:cubicBezTo>
                  <a:cubicBezTo>
                    <a:pt x="3088" y="691"/>
                    <a:pt x="2397" y="0"/>
                    <a:pt x="1544" y="0"/>
                  </a:cubicBezTo>
                  <a:cubicBezTo>
                    <a:pt x="692" y="0"/>
                    <a:pt x="0" y="691"/>
                    <a:pt x="0" y="1543"/>
                  </a:cubicBezTo>
                  <a:close/>
                </a:path>
              </a:pathLst>
            </a:custGeom>
            <a:solidFill>
              <a:schemeClr val="accent2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algn="ctr" hangingPunct="0"/>
              <a:endParaRPr lang="en-US" sz="2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 Unicode MS" pitchFamily="2"/>
              </a:endParaRPr>
            </a:p>
          </p:txBody>
        </p:sp>
        <p:sp>
          <p:nvSpPr>
            <p:cNvPr id="91" name="Freeform 1">
              <a:extLst>
                <a:ext uri="{FF2B5EF4-FFF2-40B4-BE49-F238E27FC236}">
                  <a16:creationId xmlns:a16="http://schemas.microsoft.com/office/drawing/2014/main" id="{7306BACF-3092-5046-AEBC-27B56754B80D}"/>
                </a:ext>
              </a:extLst>
            </p:cNvPr>
            <p:cNvSpPr/>
            <p:nvPr/>
          </p:nvSpPr>
          <p:spPr>
            <a:xfrm>
              <a:off x="14587491" y="8807713"/>
              <a:ext cx="562366" cy="5610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88" h="3087">
                  <a:moveTo>
                    <a:pt x="0" y="1543"/>
                  </a:moveTo>
                  <a:cubicBezTo>
                    <a:pt x="0" y="2396"/>
                    <a:pt x="692" y="3087"/>
                    <a:pt x="1544" y="3087"/>
                  </a:cubicBezTo>
                  <a:cubicBezTo>
                    <a:pt x="2397" y="3087"/>
                    <a:pt x="3088" y="2396"/>
                    <a:pt x="3088" y="1543"/>
                  </a:cubicBezTo>
                  <a:cubicBezTo>
                    <a:pt x="3088" y="691"/>
                    <a:pt x="2397" y="0"/>
                    <a:pt x="1544" y="0"/>
                  </a:cubicBezTo>
                  <a:cubicBezTo>
                    <a:pt x="692" y="0"/>
                    <a:pt x="0" y="691"/>
                    <a:pt x="0" y="1543"/>
                  </a:cubicBezTo>
                  <a:close/>
                </a:path>
              </a:pathLst>
            </a:custGeom>
            <a:solidFill>
              <a:schemeClr val="accent5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algn="ctr" hangingPunct="0"/>
              <a:endParaRPr lang="en-US" sz="2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 Unicode MS" pitchFamily="2"/>
              </a:endParaRPr>
            </a:p>
          </p:txBody>
        </p:sp>
        <p:sp>
          <p:nvSpPr>
            <p:cNvPr id="92" name="Freeform 1">
              <a:extLst>
                <a:ext uri="{FF2B5EF4-FFF2-40B4-BE49-F238E27FC236}">
                  <a16:creationId xmlns:a16="http://schemas.microsoft.com/office/drawing/2014/main" id="{809FB1F9-C473-5F4C-AEE3-2EC44ADC0D48}"/>
                </a:ext>
              </a:extLst>
            </p:cNvPr>
            <p:cNvSpPr/>
            <p:nvPr/>
          </p:nvSpPr>
          <p:spPr>
            <a:xfrm>
              <a:off x="10956054" y="6959893"/>
              <a:ext cx="562366" cy="5610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88" h="3087">
                  <a:moveTo>
                    <a:pt x="0" y="1543"/>
                  </a:moveTo>
                  <a:cubicBezTo>
                    <a:pt x="0" y="2396"/>
                    <a:pt x="692" y="3087"/>
                    <a:pt x="1544" y="3087"/>
                  </a:cubicBezTo>
                  <a:cubicBezTo>
                    <a:pt x="2397" y="3087"/>
                    <a:pt x="3088" y="2396"/>
                    <a:pt x="3088" y="1543"/>
                  </a:cubicBezTo>
                  <a:cubicBezTo>
                    <a:pt x="3088" y="691"/>
                    <a:pt x="2397" y="0"/>
                    <a:pt x="1544" y="0"/>
                  </a:cubicBezTo>
                  <a:cubicBezTo>
                    <a:pt x="692" y="0"/>
                    <a:pt x="0" y="691"/>
                    <a:pt x="0" y="1543"/>
                  </a:cubicBezTo>
                  <a:close/>
                </a:path>
              </a:pathLst>
            </a:custGeom>
            <a:solidFill>
              <a:srgbClr val="002060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algn="ctr" hangingPunct="0"/>
              <a:endParaRPr lang="en-US" sz="2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 Unicode MS" pitchFamily="2"/>
              </a:endParaRPr>
            </a:p>
          </p:txBody>
        </p:sp>
        <p:sp>
          <p:nvSpPr>
            <p:cNvPr id="93" name="Freeform 1">
              <a:extLst>
                <a:ext uri="{FF2B5EF4-FFF2-40B4-BE49-F238E27FC236}">
                  <a16:creationId xmlns:a16="http://schemas.microsoft.com/office/drawing/2014/main" id="{9E93E5A4-F517-F148-A8D4-78A9B1B5FA6D}"/>
                </a:ext>
              </a:extLst>
            </p:cNvPr>
            <p:cNvSpPr/>
            <p:nvPr/>
          </p:nvSpPr>
          <p:spPr>
            <a:xfrm>
              <a:off x="12845857" y="6978942"/>
              <a:ext cx="562366" cy="56104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88" h="3087">
                  <a:moveTo>
                    <a:pt x="0" y="1543"/>
                  </a:moveTo>
                  <a:cubicBezTo>
                    <a:pt x="0" y="2396"/>
                    <a:pt x="692" y="3087"/>
                    <a:pt x="1544" y="3087"/>
                  </a:cubicBezTo>
                  <a:cubicBezTo>
                    <a:pt x="2397" y="3087"/>
                    <a:pt x="3088" y="2396"/>
                    <a:pt x="3088" y="1543"/>
                  </a:cubicBezTo>
                  <a:cubicBezTo>
                    <a:pt x="3088" y="691"/>
                    <a:pt x="2397" y="0"/>
                    <a:pt x="1544" y="0"/>
                  </a:cubicBezTo>
                  <a:cubicBezTo>
                    <a:pt x="692" y="0"/>
                    <a:pt x="0" y="691"/>
                    <a:pt x="0" y="1543"/>
                  </a:cubicBezTo>
                  <a:close/>
                </a:path>
              </a:pathLst>
            </a:custGeom>
            <a:solidFill>
              <a:schemeClr val="accent4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algn="ctr" hangingPunct="0"/>
              <a:endParaRPr lang="en-US" sz="2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 Unicode MS" pitchFamily="2"/>
              </a:endParaRP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785E22FC-2226-5D42-AB1D-4E2DC4CE2F69}"/>
              </a:ext>
            </a:extLst>
          </p:cNvPr>
          <p:cNvSpPr txBox="1"/>
          <p:nvPr/>
        </p:nvSpPr>
        <p:spPr>
          <a:xfrm flipH="1">
            <a:off x="5069733" y="4021247"/>
            <a:ext cx="20766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TOTAL POTENTIAL CUSTOMERS IN THE MARKET</a:t>
            </a:r>
          </a:p>
        </p:txBody>
      </p:sp>
      <p:sp>
        <p:nvSpPr>
          <p:cNvPr id="37" name="CuadroTexto 350">
            <a:extLst>
              <a:ext uri="{FF2B5EF4-FFF2-40B4-BE49-F238E27FC236}">
                <a16:creationId xmlns:a16="http://schemas.microsoft.com/office/drawing/2014/main" id="{CDF6B4EA-DCFC-4BFF-BA40-7B283F40DE8A}"/>
              </a:ext>
            </a:extLst>
          </p:cNvPr>
          <p:cNvSpPr txBox="1"/>
          <p:nvPr/>
        </p:nvSpPr>
        <p:spPr>
          <a:xfrm>
            <a:off x="3981478" y="478342"/>
            <a:ext cx="42290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SEGMENTATION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94F42E4-A4F5-43C5-B3D6-80ECBD77238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528" y="82334"/>
            <a:ext cx="2658310" cy="749951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3C3FA089-D222-4502-B5EB-2E7F58A7E5D8}"/>
              </a:ext>
            </a:extLst>
          </p:cNvPr>
          <p:cNvSpPr txBox="1"/>
          <p:nvPr/>
        </p:nvSpPr>
        <p:spPr>
          <a:xfrm flipH="1">
            <a:off x="7134346" y="2482982"/>
            <a:ext cx="2594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SEGMENT DESCRIPTION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674572E-6645-4FFE-9770-861DA869341E}"/>
              </a:ext>
            </a:extLst>
          </p:cNvPr>
          <p:cNvSpPr txBox="1"/>
          <p:nvPr/>
        </p:nvSpPr>
        <p:spPr>
          <a:xfrm flipH="1">
            <a:off x="8508854" y="3619649"/>
            <a:ext cx="2594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SEGMENT DESCRIPTION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409578D-3279-4600-88AA-EBB452714FBA}"/>
              </a:ext>
            </a:extLst>
          </p:cNvPr>
          <p:cNvSpPr txBox="1"/>
          <p:nvPr/>
        </p:nvSpPr>
        <p:spPr>
          <a:xfrm flipH="1">
            <a:off x="8770858" y="5228954"/>
            <a:ext cx="2594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SEGMENT DESCRIPTION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9A68F99-4A2E-45A6-8171-7E70827D5B72}"/>
              </a:ext>
            </a:extLst>
          </p:cNvPr>
          <p:cNvSpPr/>
          <p:nvPr/>
        </p:nvSpPr>
        <p:spPr>
          <a:xfrm>
            <a:off x="0" y="323850"/>
            <a:ext cx="2581275" cy="3238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TEMPLATE 1</a:t>
            </a:r>
          </a:p>
        </p:txBody>
      </p:sp>
    </p:spTree>
    <p:extLst>
      <p:ext uri="{BB962C8B-B14F-4D97-AF65-F5344CB8AC3E}">
        <p14:creationId xmlns:p14="http://schemas.microsoft.com/office/powerpoint/2010/main" val="298448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7448" y="11255360"/>
            <a:ext cx="362868" cy="447986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9DAAF1-5BE2-DF48-A799-3E616C6A428C}"/>
              </a:ext>
            </a:extLst>
          </p:cNvPr>
          <p:cNvSpPr/>
          <p:nvPr/>
        </p:nvSpPr>
        <p:spPr>
          <a:xfrm>
            <a:off x="906791" y="1585608"/>
            <a:ext cx="4914900" cy="1157288"/>
          </a:xfrm>
          <a:prstGeom prst="rect">
            <a:avLst/>
          </a:prstGeom>
          <a:solidFill>
            <a:srgbClr val="6B0B6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4BE03A9-FE4F-2644-8384-E7AE1A003A4C}"/>
              </a:ext>
            </a:extLst>
          </p:cNvPr>
          <p:cNvSpPr/>
          <p:nvPr/>
        </p:nvSpPr>
        <p:spPr>
          <a:xfrm>
            <a:off x="906791" y="1528458"/>
            <a:ext cx="4914900" cy="1157288"/>
          </a:xfrm>
          <a:prstGeom prst="rect">
            <a:avLst/>
          </a:prstGeom>
          <a:solidFill>
            <a:srgbClr val="F5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D8AA163-E6A0-4A45-A36A-3BCD6352688A}"/>
              </a:ext>
            </a:extLst>
          </p:cNvPr>
          <p:cNvSpPr/>
          <p:nvPr/>
        </p:nvSpPr>
        <p:spPr>
          <a:xfrm>
            <a:off x="3870850" y="1528458"/>
            <a:ext cx="1950841" cy="1157288"/>
          </a:xfrm>
          <a:custGeom>
            <a:avLst/>
            <a:gdLst>
              <a:gd name="connsiteX0" fmla="*/ 0 w 4314825"/>
              <a:gd name="connsiteY0" fmla="*/ 0 h 2314575"/>
              <a:gd name="connsiteX1" fmla="*/ 4314825 w 4314825"/>
              <a:gd name="connsiteY1" fmla="*/ 0 h 2314575"/>
              <a:gd name="connsiteX2" fmla="*/ 4314825 w 4314825"/>
              <a:gd name="connsiteY2" fmla="*/ 2314575 h 2314575"/>
              <a:gd name="connsiteX3" fmla="*/ 0 w 4314825"/>
              <a:gd name="connsiteY3" fmla="*/ 2314575 h 2314575"/>
              <a:gd name="connsiteX4" fmla="*/ 0 w 4314825"/>
              <a:gd name="connsiteY4" fmla="*/ 0 h 2314575"/>
              <a:gd name="connsiteX0" fmla="*/ 1485900 w 4314825"/>
              <a:gd name="connsiteY0" fmla="*/ 0 h 2314575"/>
              <a:gd name="connsiteX1" fmla="*/ 4314825 w 4314825"/>
              <a:gd name="connsiteY1" fmla="*/ 0 h 2314575"/>
              <a:gd name="connsiteX2" fmla="*/ 4314825 w 4314825"/>
              <a:gd name="connsiteY2" fmla="*/ 2314575 h 2314575"/>
              <a:gd name="connsiteX3" fmla="*/ 0 w 4314825"/>
              <a:gd name="connsiteY3" fmla="*/ 2314575 h 2314575"/>
              <a:gd name="connsiteX4" fmla="*/ 1485900 w 4314825"/>
              <a:gd name="connsiteY4" fmla="*/ 0 h 23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4825" h="2314575">
                <a:moveTo>
                  <a:pt x="1485900" y="0"/>
                </a:moveTo>
                <a:lnTo>
                  <a:pt x="4314825" y="0"/>
                </a:lnTo>
                <a:lnTo>
                  <a:pt x="4314825" y="2314575"/>
                </a:lnTo>
                <a:lnTo>
                  <a:pt x="0" y="2314575"/>
                </a:lnTo>
                <a:lnTo>
                  <a:pt x="1485900" y="0"/>
                </a:lnTo>
                <a:close/>
              </a:path>
            </a:pathLst>
          </a:custGeom>
          <a:solidFill>
            <a:srgbClr val="6B0B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25442E1-2959-F44C-9D0E-53F324BF367B}"/>
              </a:ext>
            </a:extLst>
          </p:cNvPr>
          <p:cNvSpPr/>
          <p:nvPr/>
        </p:nvSpPr>
        <p:spPr>
          <a:xfrm>
            <a:off x="906791" y="3441302"/>
            <a:ext cx="4914900" cy="1157288"/>
          </a:xfrm>
          <a:prstGeom prst="rect">
            <a:avLst/>
          </a:prstGeom>
          <a:solidFill>
            <a:srgbClr val="6B0B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9B75D95-238C-244D-9156-79F691E93BD3}"/>
              </a:ext>
            </a:extLst>
          </p:cNvPr>
          <p:cNvSpPr/>
          <p:nvPr/>
        </p:nvSpPr>
        <p:spPr>
          <a:xfrm>
            <a:off x="906791" y="3384152"/>
            <a:ext cx="4914900" cy="1157288"/>
          </a:xfrm>
          <a:prstGeom prst="rect">
            <a:avLst/>
          </a:prstGeom>
          <a:solidFill>
            <a:srgbClr val="F5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48" name="Rectangle 35">
            <a:extLst>
              <a:ext uri="{FF2B5EF4-FFF2-40B4-BE49-F238E27FC236}">
                <a16:creationId xmlns:a16="http://schemas.microsoft.com/office/drawing/2014/main" id="{2B6C5C0A-6225-A94B-ADF1-7EEE1B4ECEE2}"/>
              </a:ext>
            </a:extLst>
          </p:cNvPr>
          <p:cNvSpPr/>
          <p:nvPr/>
        </p:nvSpPr>
        <p:spPr>
          <a:xfrm>
            <a:off x="3870850" y="3384152"/>
            <a:ext cx="1950841" cy="1157288"/>
          </a:xfrm>
          <a:custGeom>
            <a:avLst/>
            <a:gdLst>
              <a:gd name="connsiteX0" fmla="*/ 0 w 4314825"/>
              <a:gd name="connsiteY0" fmla="*/ 0 h 2314575"/>
              <a:gd name="connsiteX1" fmla="*/ 4314825 w 4314825"/>
              <a:gd name="connsiteY1" fmla="*/ 0 h 2314575"/>
              <a:gd name="connsiteX2" fmla="*/ 4314825 w 4314825"/>
              <a:gd name="connsiteY2" fmla="*/ 2314575 h 2314575"/>
              <a:gd name="connsiteX3" fmla="*/ 0 w 4314825"/>
              <a:gd name="connsiteY3" fmla="*/ 2314575 h 2314575"/>
              <a:gd name="connsiteX4" fmla="*/ 0 w 4314825"/>
              <a:gd name="connsiteY4" fmla="*/ 0 h 2314575"/>
              <a:gd name="connsiteX0" fmla="*/ 1485900 w 4314825"/>
              <a:gd name="connsiteY0" fmla="*/ 0 h 2314575"/>
              <a:gd name="connsiteX1" fmla="*/ 4314825 w 4314825"/>
              <a:gd name="connsiteY1" fmla="*/ 0 h 2314575"/>
              <a:gd name="connsiteX2" fmla="*/ 4314825 w 4314825"/>
              <a:gd name="connsiteY2" fmla="*/ 2314575 h 2314575"/>
              <a:gd name="connsiteX3" fmla="*/ 0 w 4314825"/>
              <a:gd name="connsiteY3" fmla="*/ 2314575 h 2314575"/>
              <a:gd name="connsiteX4" fmla="*/ 1485900 w 4314825"/>
              <a:gd name="connsiteY4" fmla="*/ 0 h 23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4825" h="2314575">
                <a:moveTo>
                  <a:pt x="1485900" y="0"/>
                </a:moveTo>
                <a:lnTo>
                  <a:pt x="4314825" y="0"/>
                </a:lnTo>
                <a:lnTo>
                  <a:pt x="4314825" y="2314575"/>
                </a:lnTo>
                <a:lnTo>
                  <a:pt x="0" y="2314575"/>
                </a:lnTo>
                <a:lnTo>
                  <a:pt x="1485900" y="0"/>
                </a:lnTo>
                <a:close/>
              </a:path>
            </a:pathLst>
          </a:custGeom>
          <a:solidFill>
            <a:srgbClr val="6B0B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6B477DB-009B-2F40-B2A3-C6A77B3B80B9}"/>
              </a:ext>
            </a:extLst>
          </p:cNvPr>
          <p:cNvSpPr/>
          <p:nvPr/>
        </p:nvSpPr>
        <p:spPr>
          <a:xfrm>
            <a:off x="6504876" y="1585608"/>
            <a:ext cx="4914900" cy="1157288"/>
          </a:xfrm>
          <a:prstGeom prst="rect">
            <a:avLst/>
          </a:prstGeom>
          <a:solidFill>
            <a:srgbClr val="6B0B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E303FA1-B303-E746-9437-59A304807AAD}"/>
              </a:ext>
            </a:extLst>
          </p:cNvPr>
          <p:cNvSpPr/>
          <p:nvPr/>
        </p:nvSpPr>
        <p:spPr>
          <a:xfrm>
            <a:off x="6504876" y="1528458"/>
            <a:ext cx="4914900" cy="1157288"/>
          </a:xfrm>
          <a:prstGeom prst="rect">
            <a:avLst/>
          </a:prstGeom>
          <a:solidFill>
            <a:srgbClr val="F5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8" name="Rectangle 35">
            <a:extLst>
              <a:ext uri="{FF2B5EF4-FFF2-40B4-BE49-F238E27FC236}">
                <a16:creationId xmlns:a16="http://schemas.microsoft.com/office/drawing/2014/main" id="{FEC10358-7152-D64F-8D06-89BE78AC80AE}"/>
              </a:ext>
            </a:extLst>
          </p:cNvPr>
          <p:cNvSpPr/>
          <p:nvPr/>
        </p:nvSpPr>
        <p:spPr>
          <a:xfrm>
            <a:off x="9488376" y="1510862"/>
            <a:ext cx="1950841" cy="1157288"/>
          </a:xfrm>
          <a:custGeom>
            <a:avLst/>
            <a:gdLst>
              <a:gd name="connsiteX0" fmla="*/ 0 w 4314825"/>
              <a:gd name="connsiteY0" fmla="*/ 0 h 2314575"/>
              <a:gd name="connsiteX1" fmla="*/ 4314825 w 4314825"/>
              <a:gd name="connsiteY1" fmla="*/ 0 h 2314575"/>
              <a:gd name="connsiteX2" fmla="*/ 4314825 w 4314825"/>
              <a:gd name="connsiteY2" fmla="*/ 2314575 h 2314575"/>
              <a:gd name="connsiteX3" fmla="*/ 0 w 4314825"/>
              <a:gd name="connsiteY3" fmla="*/ 2314575 h 2314575"/>
              <a:gd name="connsiteX4" fmla="*/ 0 w 4314825"/>
              <a:gd name="connsiteY4" fmla="*/ 0 h 2314575"/>
              <a:gd name="connsiteX0" fmla="*/ 1485900 w 4314825"/>
              <a:gd name="connsiteY0" fmla="*/ 0 h 2314575"/>
              <a:gd name="connsiteX1" fmla="*/ 4314825 w 4314825"/>
              <a:gd name="connsiteY1" fmla="*/ 0 h 2314575"/>
              <a:gd name="connsiteX2" fmla="*/ 4314825 w 4314825"/>
              <a:gd name="connsiteY2" fmla="*/ 2314575 h 2314575"/>
              <a:gd name="connsiteX3" fmla="*/ 0 w 4314825"/>
              <a:gd name="connsiteY3" fmla="*/ 2314575 h 2314575"/>
              <a:gd name="connsiteX4" fmla="*/ 1485900 w 4314825"/>
              <a:gd name="connsiteY4" fmla="*/ 0 h 23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4825" h="2314575">
                <a:moveTo>
                  <a:pt x="1485900" y="0"/>
                </a:moveTo>
                <a:lnTo>
                  <a:pt x="4314825" y="0"/>
                </a:lnTo>
                <a:lnTo>
                  <a:pt x="4314825" y="2314575"/>
                </a:lnTo>
                <a:lnTo>
                  <a:pt x="0" y="2314575"/>
                </a:lnTo>
                <a:lnTo>
                  <a:pt x="1485900" y="0"/>
                </a:lnTo>
                <a:close/>
              </a:path>
            </a:pathLst>
          </a:custGeom>
          <a:solidFill>
            <a:srgbClr val="6B0B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82650A0-EFDF-9C40-904C-98D24B09D66F}"/>
              </a:ext>
            </a:extLst>
          </p:cNvPr>
          <p:cNvSpPr/>
          <p:nvPr/>
        </p:nvSpPr>
        <p:spPr>
          <a:xfrm>
            <a:off x="6504876" y="3441302"/>
            <a:ext cx="4914900" cy="1157288"/>
          </a:xfrm>
          <a:prstGeom prst="rect">
            <a:avLst/>
          </a:prstGeom>
          <a:solidFill>
            <a:srgbClr val="6B0B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13FA586-38D1-2846-90ED-29868F25BA8A}"/>
              </a:ext>
            </a:extLst>
          </p:cNvPr>
          <p:cNvSpPr/>
          <p:nvPr/>
        </p:nvSpPr>
        <p:spPr>
          <a:xfrm>
            <a:off x="6504876" y="3384152"/>
            <a:ext cx="4914900" cy="1157288"/>
          </a:xfrm>
          <a:prstGeom prst="rect">
            <a:avLst/>
          </a:prstGeom>
          <a:solidFill>
            <a:srgbClr val="F5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6" name="Rectangle 35">
            <a:extLst>
              <a:ext uri="{FF2B5EF4-FFF2-40B4-BE49-F238E27FC236}">
                <a16:creationId xmlns:a16="http://schemas.microsoft.com/office/drawing/2014/main" id="{3B56A41E-BB9E-0C45-BBAA-3D80BBD8D8C0}"/>
              </a:ext>
            </a:extLst>
          </p:cNvPr>
          <p:cNvSpPr/>
          <p:nvPr/>
        </p:nvSpPr>
        <p:spPr>
          <a:xfrm>
            <a:off x="9468935" y="3384152"/>
            <a:ext cx="1950841" cy="1157288"/>
          </a:xfrm>
          <a:custGeom>
            <a:avLst/>
            <a:gdLst>
              <a:gd name="connsiteX0" fmla="*/ 0 w 4314825"/>
              <a:gd name="connsiteY0" fmla="*/ 0 h 2314575"/>
              <a:gd name="connsiteX1" fmla="*/ 4314825 w 4314825"/>
              <a:gd name="connsiteY1" fmla="*/ 0 h 2314575"/>
              <a:gd name="connsiteX2" fmla="*/ 4314825 w 4314825"/>
              <a:gd name="connsiteY2" fmla="*/ 2314575 h 2314575"/>
              <a:gd name="connsiteX3" fmla="*/ 0 w 4314825"/>
              <a:gd name="connsiteY3" fmla="*/ 2314575 h 2314575"/>
              <a:gd name="connsiteX4" fmla="*/ 0 w 4314825"/>
              <a:gd name="connsiteY4" fmla="*/ 0 h 2314575"/>
              <a:gd name="connsiteX0" fmla="*/ 1485900 w 4314825"/>
              <a:gd name="connsiteY0" fmla="*/ 0 h 2314575"/>
              <a:gd name="connsiteX1" fmla="*/ 4314825 w 4314825"/>
              <a:gd name="connsiteY1" fmla="*/ 0 h 2314575"/>
              <a:gd name="connsiteX2" fmla="*/ 4314825 w 4314825"/>
              <a:gd name="connsiteY2" fmla="*/ 2314575 h 2314575"/>
              <a:gd name="connsiteX3" fmla="*/ 0 w 4314825"/>
              <a:gd name="connsiteY3" fmla="*/ 2314575 h 2314575"/>
              <a:gd name="connsiteX4" fmla="*/ 1485900 w 4314825"/>
              <a:gd name="connsiteY4" fmla="*/ 0 h 23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4825" h="2314575">
                <a:moveTo>
                  <a:pt x="1485900" y="0"/>
                </a:moveTo>
                <a:lnTo>
                  <a:pt x="4314825" y="0"/>
                </a:lnTo>
                <a:lnTo>
                  <a:pt x="4314825" y="2314575"/>
                </a:lnTo>
                <a:lnTo>
                  <a:pt x="0" y="2314575"/>
                </a:lnTo>
                <a:lnTo>
                  <a:pt x="1485900" y="0"/>
                </a:lnTo>
                <a:close/>
              </a:path>
            </a:pathLst>
          </a:custGeom>
          <a:solidFill>
            <a:srgbClr val="6B0B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B2AC2ED-DB45-9E4B-8B9A-5EEA2B5A3374}"/>
              </a:ext>
            </a:extLst>
          </p:cNvPr>
          <p:cNvSpPr txBox="1"/>
          <p:nvPr/>
        </p:nvSpPr>
        <p:spPr>
          <a:xfrm flipH="1">
            <a:off x="4186484" y="1987280"/>
            <a:ext cx="1635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SEGMENT 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904BEEF-101B-B644-8E70-BD977CB1CB92}"/>
              </a:ext>
            </a:extLst>
          </p:cNvPr>
          <p:cNvSpPr txBox="1"/>
          <p:nvPr/>
        </p:nvSpPr>
        <p:spPr>
          <a:xfrm flipH="1">
            <a:off x="4186484" y="3828112"/>
            <a:ext cx="1635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SEGMENT B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C859EF3-B3B4-6342-A29C-166424F048E4}"/>
              </a:ext>
            </a:extLst>
          </p:cNvPr>
          <p:cNvSpPr txBox="1"/>
          <p:nvPr/>
        </p:nvSpPr>
        <p:spPr>
          <a:xfrm flipH="1">
            <a:off x="9769137" y="1987280"/>
            <a:ext cx="1635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SEGMENT 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28A824A-7936-C145-94DB-C15F89E4138D}"/>
              </a:ext>
            </a:extLst>
          </p:cNvPr>
          <p:cNvSpPr txBox="1"/>
          <p:nvPr/>
        </p:nvSpPr>
        <p:spPr>
          <a:xfrm flipH="1">
            <a:off x="9461774" y="3828112"/>
            <a:ext cx="2249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SEGMENT 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22114E2-19C1-E446-A60E-4DE49FFAD19F}"/>
              </a:ext>
            </a:extLst>
          </p:cNvPr>
          <p:cNvSpPr txBox="1"/>
          <p:nvPr/>
        </p:nvSpPr>
        <p:spPr>
          <a:xfrm>
            <a:off x="1679819" y="1760853"/>
            <a:ext cx="2506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Key data inserted here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8AF496C-2EA1-9647-8A86-C8745F9A34A7}"/>
              </a:ext>
            </a:extLst>
          </p:cNvPr>
          <p:cNvSpPr txBox="1"/>
          <p:nvPr/>
        </p:nvSpPr>
        <p:spPr>
          <a:xfrm>
            <a:off x="7247040" y="1760853"/>
            <a:ext cx="2506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Key data inserted here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94D8158-7AB7-8C4A-BC3B-9E4F62EABF9D}"/>
              </a:ext>
            </a:extLst>
          </p:cNvPr>
          <p:cNvSpPr txBox="1"/>
          <p:nvPr/>
        </p:nvSpPr>
        <p:spPr>
          <a:xfrm>
            <a:off x="1679819" y="3626975"/>
            <a:ext cx="2506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Key data inserted here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511C9A-F1A3-0747-9B74-CF4118B750FE}"/>
              </a:ext>
            </a:extLst>
          </p:cNvPr>
          <p:cNvSpPr txBox="1"/>
          <p:nvPr/>
        </p:nvSpPr>
        <p:spPr>
          <a:xfrm>
            <a:off x="7247040" y="3626975"/>
            <a:ext cx="2506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Key data inserted here</a:t>
            </a:r>
          </a:p>
        </p:txBody>
      </p:sp>
      <p:sp>
        <p:nvSpPr>
          <p:cNvPr id="30" name="CuadroTexto 350">
            <a:extLst>
              <a:ext uri="{FF2B5EF4-FFF2-40B4-BE49-F238E27FC236}">
                <a16:creationId xmlns:a16="http://schemas.microsoft.com/office/drawing/2014/main" id="{A6918A91-EFEE-314F-8C1A-A8AA3C8CF5AB}"/>
              </a:ext>
            </a:extLst>
          </p:cNvPr>
          <p:cNvSpPr txBox="1"/>
          <p:nvPr/>
        </p:nvSpPr>
        <p:spPr>
          <a:xfrm>
            <a:off x="3981479" y="415230"/>
            <a:ext cx="42290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SEGMENTATION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LIST OF POTENTIAL CUSTOMERS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9A1321-4CB0-AB4D-95F4-14F3A3E77A38}"/>
              </a:ext>
            </a:extLst>
          </p:cNvPr>
          <p:cNvSpPr/>
          <p:nvPr/>
        </p:nvSpPr>
        <p:spPr>
          <a:xfrm>
            <a:off x="906791" y="5105162"/>
            <a:ext cx="4914900" cy="1157288"/>
          </a:xfrm>
          <a:prstGeom prst="rect">
            <a:avLst/>
          </a:prstGeom>
          <a:solidFill>
            <a:srgbClr val="6B0B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7042BE6-5BCF-1049-8891-E1B800C646AA}"/>
              </a:ext>
            </a:extLst>
          </p:cNvPr>
          <p:cNvSpPr/>
          <p:nvPr/>
        </p:nvSpPr>
        <p:spPr>
          <a:xfrm>
            <a:off x="906791" y="5030058"/>
            <a:ext cx="4914900" cy="1157288"/>
          </a:xfrm>
          <a:prstGeom prst="rect">
            <a:avLst/>
          </a:prstGeom>
          <a:solidFill>
            <a:srgbClr val="F5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3" name="Rectangle 35">
            <a:extLst>
              <a:ext uri="{FF2B5EF4-FFF2-40B4-BE49-F238E27FC236}">
                <a16:creationId xmlns:a16="http://schemas.microsoft.com/office/drawing/2014/main" id="{6FCD3933-4D44-3844-ACB2-F4FAB17069C0}"/>
              </a:ext>
            </a:extLst>
          </p:cNvPr>
          <p:cNvSpPr/>
          <p:nvPr/>
        </p:nvSpPr>
        <p:spPr>
          <a:xfrm>
            <a:off x="3870850" y="5048012"/>
            <a:ext cx="1950841" cy="1157288"/>
          </a:xfrm>
          <a:custGeom>
            <a:avLst/>
            <a:gdLst>
              <a:gd name="connsiteX0" fmla="*/ 0 w 4314825"/>
              <a:gd name="connsiteY0" fmla="*/ 0 h 2314575"/>
              <a:gd name="connsiteX1" fmla="*/ 4314825 w 4314825"/>
              <a:gd name="connsiteY1" fmla="*/ 0 h 2314575"/>
              <a:gd name="connsiteX2" fmla="*/ 4314825 w 4314825"/>
              <a:gd name="connsiteY2" fmla="*/ 2314575 h 2314575"/>
              <a:gd name="connsiteX3" fmla="*/ 0 w 4314825"/>
              <a:gd name="connsiteY3" fmla="*/ 2314575 h 2314575"/>
              <a:gd name="connsiteX4" fmla="*/ 0 w 4314825"/>
              <a:gd name="connsiteY4" fmla="*/ 0 h 2314575"/>
              <a:gd name="connsiteX0" fmla="*/ 1485900 w 4314825"/>
              <a:gd name="connsiteY0" fmla="*/ 0 h 2314575"/>
              <a:gd name="connsiteX1" fmla="*/ 4314825 w 4314825"/>
              <a:gd name="connsiteY1" fmla="*/ 0 h 2314575"/>
              <a:gd name="connsiteX2" fmla="*/ 4314825 w 4314825"/>
              <a:gd name="connsiteY2" fmla="*/ 2314575 h 2314575"/>
              <a:gd name="connsiteX3" fmla="*/ 0 w 4314825"/>
              <a:gd name="connsiteY3" fmla="*/ 2314575 h 2314575"/>
              <a:gd name="connsiteX4" fmla="*/ 1485900 w 4314825"/>
              <a:gd name="connsiteY4" fmla="*/ 0 h 23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4825" h="2314575">
                <a:moveTo>
                  <a:pt x="1485900" y="0"/>
                </a:moveTo>
                <a:lnTo>
                  <a:pt x="4314825" y="0"/>
                </a:lnTo>
                <a:lnTo>
                  <a:pt x="4314825" y="2314575"/>
                </a:lnTo>
                <a:lnTo>
                  <a:pt x="0" y="2314575"/>
                </a:lnTo>
                <a:lnTo>
                  <a:pt x="1485900" y="0"/>
                </a:lnTo>
                <a:close/>
              </a:path>
            </a:pathLst>
          </a:custGeom>
          <a:solidFill>
            <a:srgbClr val="6B0B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3D3B25B-7FBB-1D48-8EEE-BD55E8D52B8D}"/>
              </a:ext>
            </a:extLst>
          </p:cNvPr>
          <p:cNvSpPr/>
          <p:nvPr/>
        </p:nvSpPr>
        <p:spPr>
          <a:xfrm>
            <a:off x="6504876" y="5105162"/>
            <a:ext cx="4914900" cy="1157288"/>
          </a:xfrm>
          <a:prstGeom prst="rect">
            <a:avLst/>
          </a:prstGeom>
          <a:solidFill>
            <a:srgbClr val="6B0B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D740427-3D6E-2843-8144-FD0BA935AAD1}"/>
              </a:ext>
            </a:extLst>
          </p:cNvPr>
          <p:cNvSpPr/>
          <p:nvPr/>
        </p:nvSpPr>
        <p:spPr>
          <a:xfrm>
            <a:off x="6504876" y="5048012"/>
            <a:ext cx="4914900" cy="1157288"/>
          </a:xfrm>
          <a:prstGeom prst="rect">
            <a:avLst/>
          </a:prstGeom>
          <a:solidFill>
            <a:srgbClr val="F5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8" name="Rectangle 35">
            <a:extLst>
              <a:ext uri="{FF2B5EF4-FFF2-40B4-BE49-F238E27FC236}">
                <a16:creationId xmlns:a16="http://schemas.microsoft.com/office/drawing/2014/main" id="{306E28AB-8DB6-6048-8A7A-6511C0FD4C9F}"/>
              </a:ext>
            </a:extLst>
          </p:cNvPr>
          <p:cNvSpPr/>
          <p:nvPr/>
        </p:nvSpPr>
        <p:spPr>
          <a:xfrm>
            <a:off x="9468935" y="5048012"/>
            <a:ext cx="1950841" cy="1157288"/>
          </a:xfrm>
          <a:custGeom>
            <a:avLst/>
            <a:gdLst>
              <a:gd name="connsiteX0" fmla="*/ 0 w 4314825"/>
              <a:gd name="connsiteY0" fmla="*/ 0 h 2314575"/>
              <a:gd name="connsiteX1" fmla="*/ 4314825 w 4314825"/>
              <a:gd name="connsiteY1" fmla="*/ 0 h 2314575"/>
              <a:gd name="connsiteX2" fmla="*/ 4314825 w 4314825"/>
              <a:gd name="connsiteY2" fmla="*/ 2314575 h 2314575"/>
              <a:gd name="connsiteX3" fmla="*/ 0 w 4314825"/>
              <a:gd name="connsiteY3" fmla="*/ 2314575 h 2314575"/>
              <a:gd name="connsiteX4" fmla="*/ 0 w 4314825"/>
              <a:gd name="connsiteY4" fmla="*/ 0 h 2314575"/>
              <a:gd name="connsiteX0" fmla="*/ 1485900 w 4314825"/>
              <a:gd name="connsiteY0" fmla="*/ 0 h 2314575"/>
              <a:gd name="connsiteX1" fmla="*/ 4314825 w 4314825"/>
              <a:gd name="connsiteY1" fmla="*/ 0 h 2314575"/>
              <a:gd name="connsiteX2" fmla="*/ 4314825 w 4314825"/>
              <a:gd name="connsiteY2" fmla="*/ 2314575 h 2314575"/>
              <a:gd name="connsiteX3" fmla="*/ 0 w 4314825"/>
              <a:gd name="connsiteY3" fmla="*/ 2314575 h 2314575"/>
              <a:gd name="connsiteX4" fmla="*/ 1485900 w 4314825"/>
              <a:gd name="connsiteY4" fmla="*/ 0 h 23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4825" h="2314575">
                <a:moveTo>
                  <a:pt x="1485900" y="0"/>
                </a:moveTo>
                <a:lnTo>
                  <a:pt x="4314825" y="0"/>
                </a:lnTo>
                <a:lnTo>
                  <a:pt x="4314825" y="2314575"/>
                </a:lnTo>
                <a:lnTo>
                  <a:pt x="0" y="2314575"/>
                </a:lnTo>
                <a:lnTo>
                  <a:pt x="1485900" y="0"/>
                </a:lnTo>
                <a:close/>
              </a:path>
            </a:pathLst>
          </a:custGeom>
          <a:solidFill>
            <a:srgbClr val="6B0B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BBE206F-7CD6-2A49-BB93-9CD700BC8A82}"/>
              </a:ext>
            </a:extLst>
          </p:cNvPr>
          <p:cNvSpPr txBox="1"/>
          <p:nvPr/>
        </p:nvSpPr>
        <p:spPr>
          <a:xfrm flipH="1">
            <a:off x="4186484" y="5491971"/>
            <a:ext cx="1635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SEGMENT 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8B2FB6-077A-484B-80B1-7826E0CEBD39}"/>
              </a:ext>
            </a:extLst>
          </p:cNvPr>
          <p:cNvSpPr txBox="1"/>
          <p:nvPr/>
        </p:nvSpPr>
        <p:spPr>
          <a:xfrm flipH="1">
            <a:off x="9461774" y="5491971"/>
            <a:ext cx="2249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SEGMENT F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09F9ED6-093E-A547-BC52-D8938EDC4D0E}"/>
              </a:ext>
            </a:extLst>
          </p:cNvPr>
          <p:cNvSpPr txBox="1"/>
          <p:nvPr/>
        </p:nvSpPr>
        <p:spPr>
          <a:xfrm>
            <a:off x="1679819" y="5290835"/>
            <a:ext cx="2506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Key data inserted here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251C552-690E-0D46-A591-91C2D7226525}"/>
              </a:ext>
            </a:extLst>
          </p:cNvPr>
          <p:cNvSpPr txBox="1"/>
          <p:nvPr/>
        </p:nvSpPr>
        <p:spPr>
          <a:xfrm>
            <a:off x="7247040" y="5290835"/>
            <a:ext cx="2506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Key data inserted 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A282FF-07A9-4267-ABFA-9E76D1F3AFD9}"/>
              </a:ext>
            </a:extLst>
          </p:cNvPr>
          <p:cNvSpPr/>
          <p:nvPr/>
        </p:nvSpPr>
        <p:spPr>
          <a:xfrm>
            <a:off x="0" y="323850"/>
            <a:ext cx="2581275" cy="3238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TEMPLATE 2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41963251-BB9C-4E6D-B0BF-8CC4D8FFF77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528" y="82334"/>
            <a:ext cx="2658310" cy="74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63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3826</TotalTime>
  <Words>72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Lato Light</vt:lpstr>
      <vt:lpstr>Poppins</vt:lpstr>
      <vt:lpstr>Roboto Medium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LESS ACHIEVE MORE</dc:title>
  <dc:creator>Admin</dc:creator>
  <cp:lastModifiedBy>Muireann Marketing Coach</cp:lastModifiedBy>
  <cp:revision>110</cp:revision>
  <cp:lastPrinted>2020-11-11T19:52:26Z</cp:lastPrinted>
  <dcterms:created xsi:type="dcterms:W3CDTF">2018-11-07T18:05:25Z</dcterms:created>
  <dcterms:modified xsi:type="dcterms:W3CDTF">2022-02-16T16:13:01Z</dcterms:modified>
</cp:coreProperties>
</file>