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6" r:id="rId3"/>
    <p:sldId id="30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E16A7-4A93-4BA6-8EC9-0226ADF6CC65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F46EC-62DC-48B3-BE07-F5B33B3EAF9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26646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</a:defRPr>
            </a:lvl9pPr>
          </a:lstStyle>
          <a:p>
            <a:pPr marL="0" marR="0" lvl="0" indent="0" algn="r" defTabSz="1828434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B10E75A7-B0F9-5642-96AB-06237E68FE07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cs typeface="+mn-cs"/>
              </a:rPr>
              <a:pPr marL="0" marR="0" lvl="0" indent="0" algn="r" defTabSz="1828434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4099" name="Text Box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968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05537-8484-48A3-AE07-D6B5869D20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4B6357-EB22-4DB3-94F0-876CDEBB48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EBAED-B30C-45F2-9D3D-6F93F110F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52749-2E36-4276-A086-36446FE42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8DAD3-0C4C-4C81-88D9-E8B373284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61936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8AF08-2FD6-4929-A996-51A7DD26C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6DD422-AF03-4695-96D1-F10F8F9679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EE396-B5F7-4176-8F02-94D90ADCA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45C7F-6BFD-4CDD-AC76-2B626660F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BDAFE-4216-4AF7-859C-FA63976C1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327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F124AB-37A8-417C-B9E3-E9AF4F8FF9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2F2400-BDD3-4C6A-92A9-70279DF47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B1AD1-A845-49C0-8AB9-EAED119D8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3543D-2F7C-4089-8763-50DD3D5B8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9D0EC-F0B6-4613-A3D3-6FF04DC7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51403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940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8B9B1-2531-43FE-B816-E5648DBC2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1FD2C-A6D0-42C3-A906-E5363717C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56743-1151-4D2C-A149-D0A77C2E3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8A3A6-0813-4DF4-ADC0-B8C0CEF03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70D74-168D-4BF9-8F3C-1B6B8C33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1326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5071E-7089-4525-BD02-EF2A0CF8C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D1010-6698-4752-8280-FB18DF903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D4AF2-D08D-4FDB-9EAA-BCD12310B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9B526-C2A6-4248-9ED5-B2CA906DC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00057-6F8D-48C9-8856-CA8863B20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428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E5A66-7FDD-4D99-AC4B-D18F431E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F61EA-535C-491A-A4BE-360E46AFC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89A27F-37B6-4A04-847F-0B862D8F42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3AF714-F66F-4CD7-871C-9B88BC1D6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B7E1C-F2BD-40A5-8F18-12D5E336C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BD183-BAC1-4341-84EF-DA2ED9DF3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661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4A28C-4D01-424A-9B12-7880C90AB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A3CF2-11B3-466A-B510-032F0801F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6CA19-FBA7-46BB-9A0D-699C085BC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B08E30-17C1-4A21-914D-5B6D5297F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3E487A-B62A-432F-AB29-807A210FA8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FAFEAB-524A-4807-B9E5-F37630BB8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95BA31-CCBD-4314-89B0-536F8538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2884A0-1EAA-4EA2-BEF2-0DD1D2339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008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195CB-E993-42B1-B2F5-CD9EF7083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99A9A3-DF80-41AD-8F8B-2812A3463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15F5F9-C9F8-4EBB-9C7C-B1ACDEBD7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7AEB11-5BD1-4797-AD7C-15664CDD5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4743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2C41EB-04A5-41C8-80EE-C73E47D43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DC48FD-651E-4F90-8E45-AAE05856D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80F6C-BB57-405E-B5B2-2A11BA67A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624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BBED5-7A25-4CFC-A307-E68315858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27443-6068-40B8-BE19-6CA0B81D5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A8998C-2E22-4576-9B6D-3E28108D0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90C8A-49EB-49E9-ACA0-69FA45F96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A18AFB-AF9C-430B-ACBA-94A580988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7EB47-E117-4D65-A6E6-1525623D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3628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3687D-D922-485A-B740-1DCB841DC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2DA81B-7E43-4BBF-BBA0-67910D9EE0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A45E6-7DE0-490C-AC21-49560E789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9E8567-4ED4-4FDC-85C8-CDA7771E9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FE4F52-E8EB-4C6F-A4E7-C1B25A56B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0F5AD-9375-4E0F-AFB9-38AEF444A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926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EB060-0395-4A62-88FF-18F19B779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7780F-64F4-4FE4-ADE4-A8109CDF8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D4997-D0A4-41D9-B669-5A45661930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F665-85FA-400D-A037-27282872EBC6}" type="datetimeFigureOut">
              <a:rPr lang="en-IE" smtClean="0"/>
              <a:t>10/02/2022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6BD08-59A9-4483-8C2D-9B8567230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E690C-3F24-4338-95ED-22EE589D0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95603-01C5-45B9-90BD-DA457FA943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106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43" indent="-228543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5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FACAB-184F-4DF5-89BA-D7ACFBB470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5E955C-3653-409E-9BD9-F294D7EABA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86748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 1">
            <a:extLst>
              <a:ext uri="{FF2B5EF4-FFF2-40B4-BE49-F238E27FC236}">
                <a16:creationId xmlns:a16="http://schemas.microsoft.com/office/drawing/2014/main" id="{6FC5B974-592E-394A-A989-505C5D9DB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4273" y="424677"/>
            <a:ext cx="4070842" cy="2733280"/>
          </a:xfrm>
          <a:custGeom>
            <a:avLst/>
            <a:gdLst>
              <a:gd name="T0" fmla="*/ 0 w 8641"/>
              <a:gd name="T1" fmla="*/ 3480 h 5801"/>
              <a:gd name="T2" fmla="*/ 8640 w 8641"/>
              <a:gd name="T3" fmla="*/ 0 h 5801"/>
              <a:gd name="T4" fmla="*/ 7730 w 8641"/>
              <a:gd name="T5" fmla="*/ 2320 h 5801"/>
              <a:gd name="T6" fmla="*/ 920 w 8641"/>
              <a:gd name="T7" fmla="*/ 5800 h 5801"/>
              <a:gd name="T8" fmla="*/ 0 w 8641"/>
              <a:gd name="T9" fmla="*/ 3480 h 5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41" h="5801">
                <a:moveTo>
                  <a:pt x="0" y="3480"/>
                </a:moveTo>
                <a:lnTo>
                  <a:pt x="8640" y="0"/>
                </a:lnTo>
                <a:lnTo>
                  <a:pt x="7730" y="2320"/>
                </a:lnTo>
                <a:lnTo>
                  <a:pt x="920" y="5800"/>
                </a:lnTo>
                <a:lnTo>
                  <a:pt x="0" y="3480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pPr defTabSz="914217"/>
            <a:endParaRPr lang="es-MX">
              <a:solidFill>
                <a:srgbClr val="989998"/>
              </a:solidFill>
              <a:latin typeface="Calibri" panose="020F0502020204030204"/>
            </a:endParaRPr>
          </a:p>
        </p:txBody>
      </p:sp>
      <p:sp>
        <p:nvSpPr>
          <p:cNvPr id="94" name="Freeform 2">
            <a:extLst>
              <a:ext uri="{FF2B5EF4-FFF2-40B4-BE49-F238E27FC236}">
                <a16:creationId xmlns:a16="http://schemas.microsoft.com/office/drawing/2014/main" id="{1C556E91-358C-8F47-9F36-D4EDC745C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209" y="2063399"/>
            <a:ext cx="2783127" cy="2731202"/>
          </a:xfrm>
          <a:custGeom>
            <a:avLst/>
            <a:gdLst>
              <a:gd name="T0" fmla="*/ 0 w 5911"/>
              <a:gd name="T1" fmla="*/ 3479 h 5800"/>
              <a:gd name="T2" fmla="*/ 5910 w 5911"/>
              <a:gd name="T3" fmla="*/ 0 h 5800"/>
              <a:gd name="T4" fmla="*/ 5000 w 5911"/>
              <a:gd name="T5" fmla="*/ 2320 h 5800"/>
              <a:gd name="T6" fmla="*/ 910 w 5911"/>
              <a:gd name="T7" fmla="*/ 5799 h 5800"/>
              <a:gd name="T8" fmla="*/ 0 w 5911"/>
              <a:gd name="T9" fmla="*/ 3479 h 5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11" h="5800">
                <a:moveTo>
                  <a:pt x="0" y="3479"/>
                </a:moveTo>
                <a:lnTo>
                  <a:pt x="5910" y="0"/>
                </a:lnTo>
                <a:lnTo>
                  <a:pt x="5000" y="2320"/>
                </a:lnTo>
                <a:lnTo>
                  <a:pt x="910" y="5799"/>
                </a:lnTo>
                <a:lnTo>
                  <a:pt x="0" y="3479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pPr defTabSz="914217"/>
            <a:endParaRPr lang="es-MX">
              <a:solidFill>
                <a:srgbClr val="989998"/>
              </a:solidFill>
              <a:latin typeface="Calibri" panose="020F0502020204030204"/>
            </a:endParaRPr>
          </a:p>
        </p:txBody>
      </p:sp>
      <p:sp>
        <p:nvSpPr>
          <p:cNvPr id="95" name="Freeform 3">
            <a:extLst>
              <a:ext uri="{FF2B5EF4-FFF2-40B4-BE49-F238E27FC236}">
                <a16:creationId xmlns:a16="http://schemas.microsoft.com/office/drawing/2014/main" id="{52E45F97-DC0B-3846-9260-EB2C8FE48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9912" y="3702120"/>
            <a:ext cx="1503719" cy="2284656"/>
          </a:xfrm>
          <a:custGeom>
            <a:avLst/>
            <a:gdLst>
              <a:gd name="T0" fmla="*/ 0 w 3191"/>
              <a:gd name="T1" fmla="*/ 3480 h 4851"/>
              <a:gd name="T2" fmla="*/ 3190 w 3191"/>
              <a:gd name="T3" fmla="*/ 0 h 4851"/>
              <a:gd name="T4" fmla="*/ 2280 w 3191"/>
              <a:gd name="T5" fmla="*/ 2320 h 4851"/>
              <a:gd name="T6" fmla="*/ 540 w 3191"/>
              <a:gd name="T7" fmla="*/ 4850 h 4851"/>
              <a:gd name="T8" fmla="*/ 0 w 3191"/>
              <a:gd name="T9" fmla="*/ 3480 h 4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91" h="4851">
                <a:moveTo>
                  <a:pt x="0" y="3480"/>
                </a:moveTo>
                <a:lnTo>
                  <a:pt x="3190" y="0"/>
                </a:lnTo>
                <a:lnTo>
                  <a:pt x="2280" y="2320"/>
                </a:lnTo>
                <a:lnTo>
                  <a:pt x="540" y="4850"/>
                </a:lnTo>
                <a:lnTo>
                  <a:pt x="0" y="3480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pPr defTabSz="914217"/>
            <a:endParaRPr lang="es-MX">
              <a:solidFill>
                <a:srgbClr val="989998"/>
              </a:solidFill>
              <a:latin typeface="Calibri" panose="020F0502020204030204"/>
            </a:endParaRPr>
          </a:p>
        </p:txBody>
      </p:sp>
      <p:sp>
        <p:nvSpPr>
          <p:cNvPr id="96" name="Freeform 162">
            <a:extLst>
              <a:ext uri="{FF2B5EF4-FFF2-40B4-BE49-F238E27FC236}">
                <a16:creationId xmlns:a16="http://schemas.microsoft.com/office/drawing/2014/main" id="{BDA8BE6A-9D66-F543-8570-160D2180B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4570" y="424677"/>
            <a:ext cx="4710546" cy="1092481"/>
          </a:xfrm>
          <a:custGeom>
            <a:avLst/>
            <a:gdLst>
              <a:gd name="T0" fmla="*/ 9999 w 10000"/>
              <a:gd name="T1" fmla="*/ 0 h 2321"/>
              <a:gd name="T2" fmla="*/ 4999 w 10000"/>
              <a:gd name="T3" fmla="*/ 0 h 2321"/>
              <a:gd name="T4" fmla="*/ 0 w 10000"/>
              <a:gd name="T5" fmla="*/ 0 h 2321"/>
              <a:gd name="T6" fmla="*/ 909 w 10000"/>
              <a:gd name="T7" fmla="*/ 2320 h 2321"/>
              <a:gd name="T8" fmla="*/ 9089 w 10000"/>
              <a:gd name="T9" fmla="*/ 2320 h 2321"/>
              <a:gd name="T10" fmla="*/ 9999 w 10000"/>
              <a:gd name="T11" fmla="*/ 0 h 2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0" h="2321">
                <a:moveTo>
                  <a:pt x="9999" y="0"/>
                </a:moveTo>
                <a:lnTo>
                  <a:pt x="4999" y="0"/>
                </a:lnTo>
                <a:lnTo>
                  <a:pt x="0" y="0"/>
                </a:lnTo>
                <a:lnTo>
                  <a:pt x="909" y="2320"/>
                </a:lnTo>
                <a:lnTo>
                  <a:pt x="9089" y="2320"/>
                </a:lnTo>
                <a:lnTo>
                  <a:pt x="9999" y="0"/>
                </a:lnTo>
              </a:path>
            </a:pathLst>
          </a:custGeom>
          <a:solidFill>
            <a:srgbClr val="002060"/>
          </a:solidFill>
          <a:ln>
            <a:noFill/>
          </a:ln>
          <a:effectLst/>
        </p:spPr>
        <p:txBody>
          <a:bodyPr wrap="none" anchor="ctr"/>
          <a:lstStyle/>
          <a:p>
            <a:pPr defTabSz="914217"/>
            <a:endParaRPr lang="es-MX">
              <a:solidFill>
                <a:srgbClr val="989998"/>
              </a:solidFill>
              <a:latin typeface="Calibri" panose="020F0502020204030204"/>
            </a:endParaRPr>
          </a:p>
        </p:txBody>
      </p:sp>
      <p:sp>
        <p:nvSpPr>
          <p:cNvPr id="97" name="Freeform 163">
            <a:extLst>
              <a:ext uri="{FF2B5EF4-FFF2-40B4-BE49-F238E27FC236}">
                <a16:creationId xmlns:a16="http://schemas.microsoft.com/office/drawing/2014/main" id="{37DDB117-7C4C-7B40-87CF-6F237BCF7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784" y="2112294"/>
            <a:ext cx="3429062" cy="1092481"/>
          </a:xfrm>
          <a:custGeom>
            <a:avLst/>
            <a:gdLst>
              <a:gd name="T0" fmla="*/ 920 w 7281"/>
              <a:gd name="T1" fmla="*/ 2320 h 2321"/>
              <a:gd name="T2" fmla="*/ 6370 w 7281"/>
              <a:gd name="T3" fmla="*/ 2320 h 2321"/>
              <a:gd name="T4" fmla="*/ 7280 w 7281"/>
              <a:gd name="T5" fmla="*/ 0 h 2321"/>
              <a:gd name="T6" fmla="*/ 0 w 7281"/>
              <a:gd name="T7" fmla="*/ 0 h 2321"/>
              <a:gd name="T8" fmla="*/ 920 w 7281"/>
              <a:gd name="T9" fmla="*/ 2320 h 2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81" h="2321">
                <a:moveTo>
                  <a:pt x="920" y="2320"/>
                </a:moveTo>
                <a:lnTo>
                  <a:pt x="6370" y="2320"/>
                </a:lnTo>
                <a:lnTo>
                  <a:pt x="7280" y="0"/>
                </a:lnTo>
                <a:lnTo>
                  <a:pt x="0" y="0"/>
                </a:lnTo>
                <a:lnTo>
                  <a:pt x="920" y="2320"/>
                </a:lnTo>
              </a:path>
            </a:pathLst>
          </a:custGeom>
          <a:solidFill>
            <a:srgbClr val="990099"/>
          </a:solidFill>
          <a:ln>
            <a:noFill/>
          </a:ln>
          <a:effectLst/>
        </p:spPr>
        <p:txBody>
          <a:bodyPr wrap="none" anchor="ctr"/>
          <a:lstStyle/>
          <a:p>
            <a:pPr defTabSz="914217"/>
            <a:endParaRPr lang="es-MX">
              <a:solidFill>
                <a:srgbClr val="989998"/>
              </a:solidFill>
              <a:latin typeface="Calibri" panose="020F0502020204030204"/>
            </a:endParaRPr>
          </a:p>
        </p:txBody>
      </p:sp>
      <p:sp>
        <p:nvSpPr>
          <p:cNvPr id="98" name="Freeform 164">
            <a:extLst>
              <a:ext uri="{FF2B5EF4-FFF2-40B4-BE49-F238E27FC236}">
                <a16:creationId xmlns:a16="http://schemas.microsoft.com/office/drawing/2014/main" id="{9462D6B7-CC7E-284B-8135-9A810202A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209" y="3702120"/>
            <a:ext cx="2143423" cy="1092481"/>
          </a:xfrm>
          <a:custGeom>
            <a:avLst/>
            <a:gdLst>
              <a:gd name="T0" fmla="*/ 910 w 4551"/>
              <a:gd name="T1" fmla="*/ 2320 h 2321"/>
              <a:gd name="T2" fmla="*/ 3640 w 4551"/>
              <a:gd name="T3" fmla="*/ 2320 h 2321"/>
              <a:gd name="T4" fmla="*/ 4550 w 4551"/>
              <a:gd name="T5" fmla="*/ 0 h 2321"/>
              <a:gd name="T6" fmla="*/ 0 w 4551"/>
              <a:gd name="T7" fmla="*/ 0 h 2321"/>
              <a:gd name="T8" fmla="*/ 910 w 4551"/>
              <a:gd name="T9" fmla="*/ 2320 h 2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51" h="2321">
                <a:moveTo>
                  <a:pt x="910" y="2320"/>
                </a:moveTo>
                <a:lnTo>
                  <a:pt x="3640" y="2320"/>
                </a:lnTo>
                <a:lnTo>
                  <a:pt x="4550" y="0"/>
                </a:lnTo>
                <a:lnTo>
                  <a:pt x="0" y="0"/>
                </a:lnTo>
                <a:lnTo>
                  <a:pt x="910" y="2320"/>
                </a:lnTo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defTabSz="914217"/>
            <a:endParaRPr lang="es-MX">
              <a:solidFill>
                <a:srgbClr val="989998"/>
              </a:solidFill>
              <a:latin typeface="Calibri" panose="020F0502020204030204"/>
            </a:endParaRPr>
          </a:p>
        </p:txBody>
      </p:sp>
      <p:sp>
        <p:nvSpPr>
          <p:cNvPr id="99" name="Freeform 165">
            <a:extLst>
              <a:ext uri="{FF2B5EF4-FFF2-40B4-BE49-F238E27FC236}">
                <a16:creationId xmlns:a16="http://schemas.microsoft.com/office/drawing/2014/main" id="{3EBD8402-96FE-B14B-B32F-AE0CA7E26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9912" y="5340842"/>
            <a:ext cx="857784" cy="1092481"/>
          </a:xfrm>
          <a:custGeom>
            <a:avLst/>
            <a:gdLst>
              <a:gd name="T0" fmla="*/ 0 w 1821"/>
              <a:gd name="T1" fmla="*/ 0 h 2321"/>
              <a:gd name="T2" fmla="*/ 910 w 1821"/>
              <a:gd name="T3" fmla="*/ 2320 h 2321"/>
              <a:gd name="T4" fmla="*/ 1820 w 1821"/>
              <a:gd name="T5" fmla="*/ 0 h 2321"/>
              <a:gd name="T6" fmla="*/ 910 w 1821"/>
              <a:gd name="T7" fmla="*/ 0 h 2321"/>
              <a:gd name="T8" fmla="*/ 0 w 1821"/>
              <a:gd name="T9" fmla="*/ 0 h 2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321">
                <a:moveTo>
                  <a:pt x="0" y="0"/>
                </a:moveTo>
                <a:lnTo>
                  <a:pt x="910" y="2320"/>
                </a:lnTo>
                <a:lnTo>
                  <a:pt x="1820" y="0"/>
                </a:lnTo>
                <a:lnTo>
                  <a:pt x="910" y="0"/>
                </a:lnTo>
                <a:lnTo>
                  <a:pt x="0" y="0"/>
                </a:lnTo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pPr defTabSz="914217"/>
            <a:endParaRPr lang="es-MX">
              <a:solidFill>
                <a:srgbClr val="989998"/>
              </a:solidFill>
              <a:latin typeface="Calibri" panose="020F0502020204030204"/>
            </a:endParaRPr>
          </a:p>
        </p:txBody>
      </p:sp>
      <p:sp>
        <p:nvSpPr>
          <p:cNvPr id="229" name="CuadroTexto 228">
            <a:extLst>
              <a:ext uri="{FF2B5EF4-FFF2-40B4-BE49-F238E27FC236}">
                <a16:creationId xmlns:a16="http://schemas.microsoft.com/office/drawing/2014/main" id="{A2A704EB-43B4-E042-BF9F-03C00CD4BE73}"/>
              </a:ext>
            </a:extLst>
          </p:cNvPr>
          <p:cNvSpPr txBox="1"/>
          <p:nvPr/>
        </p:nvSpPr>
        <p:spPr>
          <a:xfrm>
            <a:off x="6509392" y="739866"/>
            <a:ext cx="40708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en-US" sz="2700" b="1" dirty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TOTAL MARKET</a:t>
            </a:r>
          </a:p>
        </p:txBody>
      </p:sp>
      <p:sp>
        <p:nvSpPr>
          <p:cNvPr id="233" name="CuadroTexto 232">
            <a:extLst>
              <a:ext uri="{FF2B5EF4-FFF2-40B4-BE49-F238E27FC236}">
                <a16:creationId xmlns:a16="http://schemas.microsoft.com/office/drawing/2014/main" id="{A5E5E269-6F73-BB43-A167-BE16266DF547}"/>
              </a:ext>
            </a:extLst>
          </p:cNvPr>
          <p:cNvSpPr txBox="1"/>
          <p:nvPr/>
        </p:nvSpPr>
        <p:spPr>
          <a:xfrm>
            <a:off x="7724982" y="3791671"/>
            <a:ext cx="1666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en-US" b="1" dirty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TOTAL</a:t>
            </a:r>
          </a:p>
          <a:p>
            <a:pPr algn="ctr" defTabSz="914217"/>
            <a:r>
              <a:rPr lang="en-US" b="1" dirty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OBTAINABLE MARKET</a:t>
            </a:r>
          </a:p>
        </p:txBody>
      </p:sp>
      <p:sp>
        <p:nvSpPr>
          <p:cNvPr id="37" name="CuadroTexto 228">
            <a:extLst>
              <a:ext uri="{FF2B5EF4-FFF2-40B4-BE49-F238E27FC236}">
                <a16:creationId xmlns:a16="http://schemas.microsoft.com/office/drawing/2014/main" id="{39E71F63-633B-4229-AE58-368DE3DD3D60}"/>
              </a:ext>
            </a:extLst>
          </p:cNvPr>
          <p:cNvSpPr txBox="1"/>
          <p:nvPr/>
        </p:nvSpPr>
        <p:spPr>
          <a:xfrm>
            <a:off x="7151419" y="2298507"/>
            <a:ext cx="2869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en-US" sz="2200" b="1" dirty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TOTAL ATTAINABLE</a:t>
            </a:r>
          </a:p>
          <a:p>
            <a:pPr algn="ctr" defTabSz="914217"/>
            <a:r>
              <a:rPr lang="en-US" sz="2200" b="1" dirty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MARKET</a:t>
            </a:r>
          </a:p>
        </p:txBody>
      </p:sp>
      <p:sp>
        <p:nvSpPr>
          <p:cNvPr id="38" name="CuadroTexto 232">
            <a:extLst>
              <a:ext uri="{FF2B5EF4-FFF2-40B4-BE49-F238E27FC236}">
                <a16:creationId xmlns:a16="http://schemas.microsoft.com/office/drawing/2014/main" id="{B25DA723-CE2D-40AA-87AD-CF99DE239ED0}"/>
              </a:ext>
            </a:extLst>
          </p:cNvPr>
          <p:cNvSpPr txBox="1"/>
          <p:nvPr/>
        </p:nvSpPr>
        <p:spPr>
          <a:xfrm>
            <a:off x="8388788" y="5360555"/>
            <a:ext cx="3050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en-US" sz="3300" b="1" dirty="0">
                <a:solidFill>
                  <a:srgbClr val="FFFFFF"/>
                </a:solidFill>
                <a:latin typeface="Lato" charset="0"/>
                <a:ea typeface="Lato" charset="0"/>
                <a:cs typeface="Lato" charset="0"/>
              </a:rPr>
              <a:t>€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D6FB22-5716-4332-8D31-CC750AC8FE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156" t="24583" r="13984" b="13084"/>
          <a:stretch/>
        </p:blipFill>
        <p:spPr>
          <a:xfrm>
            <a:off x="6724650" y="1685924"/>
            <a:ext cx="3762375" cy="427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742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ersonalizados 300">
      <a:dk1>
        <a:srgbClr val="989998"/>
      </a:dk1>
      <a:lt1>
        <a:srgbClr val="FFFFFF"/>
      </a:lt1>
      <a:dk2>
        <a:srgbClr val="363E48"/>
      </a:dk2>
      <a:lt2>
        <a:srgbClr val="FDFFFE"/>
      </a:lt2>
      <a:accent1>
        <a:srgbClr val="92E685"/>
      </a:accent1>
      <a:accent2>
        <a:srgbClr val="AEF2EC"/>
      </a:accent2>
      <a:accent3>
        <a:srgbClr val="9EBCDD"/>
      </a:accent3>
      <a:accent4>
        <a:srgbClr val="8376D0"/>
      </a:accent4>
      <a:accent5>
        <a:srgbClr val="685A6F"/>
      </a:accent5>
      <a:accent6>
        <a:srgbClr val="A7A7A7"/>
      </a:accent6>
      <a:hlink>
        <a:srgbClr val="CCCCFF"/>
      </a:hlink>
      <a:folHlink>
        <a:srgbClr val="B2B2B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Widescreen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Lato</vt:lpstr>
      <vt:lpstr>Times New Roman</vt:lpstr>
      <vt:lpstr>Office Theme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Muireann Marketing Coach</dc:creator>
  <cp:lastModifiedBy>Muireann Marketing Coach</cp:lastModifiedBy>
  <cp:revision>1</cp:revision>
  <dcterms:created xsi:type="dcterms:W3CDTF">2022-02-10T11:21:34Z</dcterms:created>
  <dcterms:modified xsi:type="dcterms:W3CDTF">2022-02-10T11:23:42Z</dcterms:modified>
</cp:coreProperties>
</file>