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C5183-E04D-464E-AAEC-9F5C8B6917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6317E9-04C2-46CA-9203-3491C62F2F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D13AF-857E-4303-8BE2-2D154794A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3315-C7CF-489D-993F-52778FB53369}" type="datetimeFigureOut">
              <a:rPr lang="en-IE" smtClean="0"/>
              <a:t>11/02/2022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0C338-1A0A-4811-BCDA-54EC6D11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42888-6C2B-471D-A107-49F6000BE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5A54-7B94-4DFA-8676-91566B4A8A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468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5E8D0-D20C-4492-8175-669855373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B03A64-36ED-4C06-B7EB-250499000C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5E9C4-85E0-447F-BAF3-8D45FCEAA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3315-C7CF-489D-993F-52778FB53369}" type="datetimeFigureOut">
              <a:rPr lang="en-IE" smtClean="0"/>
              <a:t>11/02/2022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6683A-20B8-4544-A219-048622C3E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29636-23DD-4EF1-A6B5-FC09C4ADC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5A54-7B94-4DFA-8676-91566B4A8A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4709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CED1D6-E997-4834-B63C-2A5BDBAE52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FB52E9-A926-4A7A-B128-55D2DB81A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D74F8-E967-4551-9795-774611916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3315-C7CF-489D-993F-52778FB53369}" type="datetimeFigureOut">
              <a:rPr lang="en-IE" smtClean="0"/>
              <a:t>11/02/2022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E1293-2FBB-4613-A193-BC4062E04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2CF50-8BF4-4242-9B47-5EA8B70B8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5A54-7B94-4DFA-8676-91566B4A8A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9733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21714-0B40-48C0-83A7-BAD4A9B14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53F6D-B022-4F25-A6DF-9EACAB6B1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F9767-44F8-44B4-9959-96838CADB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3315-C7CF-489D-993F-52778FB53369}" type="datetimeFigureOut">
              <a:rPr lang="en-IE" smtClean="0"/>
              <a:t>11/02/2022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BEB3F-73CB-4E5F-AC75-ECFC4D497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FE8812-E3CB-486D-9485-6FD204A5A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5A54-7B94-4DFA-8676-91566B4A8A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7750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30DB2-19A9-4673-8962-DC5141325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06AF7D-E774-4387-B7DE-F2AC3FD3C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1878D-4DDC-4384-ABBB-5D5A2EFCD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3315-C7CF-489D-993F-52778FB53369}" type="datetimeFigureOut">
              <a:rPr lang="en-IE" smtClean="0"/>
              <a:t>11/02/2022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98524-69F5-4080-BD3F-47AA4D8BC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A386D-1753-4A0D-B9BB-FCB41E699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5A54-7B94-4DFA-8676-91566B4A8A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82726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6CF4A-77B4-4AB1-9E7A-8F65FAFDB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636F7-3BB0-41F7-941C-92930CBA6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B4CD89-AA2C-490B-92C5-827248CAC6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D30AFF-A2D6-402B-808D-6F59FFF68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3315-C7CF-489D-993F-52778FB53369}" type="datetimeFigureOut">
              <a:rPr lang="en-IE" smtClean="0"/>
              <a:t>11/02/2022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303C7-F71C-434F-9220-269B7D097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3C44EF-5D2B-4D4F-8F1D-B4715FC83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5A54-7B94-4DFA-8676-91566B4A8A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84783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C2319-D11C-45EC-A7A1-DB73B229A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410D31-51DB-4BB4-8D65-47760EC9F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5EA0DA-5B33-4A34-ACC1-C09620A5D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1921F3-D2F8-4EAD-817D-43906A832F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256E96-61A4-43EA-AAA8-81ADC45972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0F7905-FEF6-4A9B-964D-93C986406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3315-C7CF-489D-993F-52778FB53369}" type="datetimeFigureOut">
              <a:rPr lang="en-IE" smtClean="0"/>
              <a:t>11/02/2022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1E020F-EF40-4022-A997-15345B453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0A7763-D1B2-42F9-9690-EC1D2B7E3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5A54-7B94-4DFA-8676-91566B4A8A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84746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46F8F-3BA3-4955-8025-4F66414B0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1FF92B-FDC5-4367-9F9C-FFF359146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3315-C7CF-489D-993F-52778FB53369}" type="datetimeFigureOut">
              <a:rPr lang="en-IE" smtClean="0"/>
              <a:t>11/02/2022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6E60A8-B402-4F3E-9A64-9443C9618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C28A3C-8303-4533-8775-762F75AF4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5A54-7B94-4DFA-8676-91566B4A8A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71568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828833-846D-49EA-AD8D-F563E04F6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3315-C7CF-489D-993F-52778FB53369}" type="datetimeFigureOut">
              <a:rPr lang="en-IE" smtClean="0"/>
              <a:t>11/02/2022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7EC4AD-0407-4BCE-9735-AA26B035B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CC5656-403D-4D89-A5FC-957278D2B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5A54-7B94-4DFA-8676-91566B4A8A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9960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5ABF9-F54E-48CE-A53B-32CCFD215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7415A-8F0C-4B5F-8834-1F77A10E3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D4C5EC-DF7D-4EE8-AEEC-1A1D2989B8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911DEF-82E5-42E6-914C-A377E41A3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3315-C7CF-489D-993F-52778FB53369}" type="datetimeFigureOut">
              <a:rPr lang="en-IE" smtClean="0"/>
              <a:t>11/02/2022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C1EF4A-7683-45B8-95B3-92AE8E966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19B31D-0B6A-401F-AFE6-060113C91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5A54-7B94-4DFA-8676-91566B4A8A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8198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8884A-BB19-4C7A-A534-1484ECF31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7B4C40-AC3E-48D0-B306-E3162F7E4A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96B8D0-35F1-4A0A-9413-44168D6E1C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001433-7455-4C70-BD01-86D7681AF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3315-C7CF-489D-993F-52778FB53369}" type="datetimeFigureOut">
              <a:rPr lang="en-IE" smtClean="0"/>
              <a:t>11/02/2022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596DE2-40A7-4DA8-869B-442388A42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6C86F9-8AE9-4949-B568-A8DCC050B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75A54-7B94-4DFA-8676-91566B4A8A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807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69A844-DF41-4518-9105-C3D7E5897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C59F0-F5BA-43A2-9375-D577485C3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09A89-237D-40BA-AF89-887008FFD8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C3315-C7CF-489D-993F-52778FB53369}" type="datetimeFigureOut">
              <a:rPr lang="en-IE" smtClean="0"/>
              <a:t>11/02/2022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A000E-775A-4EE3-88E9-FD803EEF9E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27ED3-184E-4131-A275-61F0BB33D6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75A54-7B94-4DFA-8676-91566B4A8AC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1298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E307D5EE-FE26-4B90-8821-5A15137C6AD9}"/>
              </a:ext>
            </a:extLst>
          </p:cNvPr>
          <p:cNvSpPr txBox="1"/>
          <p:nvPr/>
        </p:nvSpPr>
        <p:spPr>
          <a:xfrm>
            <a:off x="-9525" y="189639"/>
            <a:ext cx="4659572" cy="461665"/>
          </a:xfrm>
          <a:prstGeom prst="rect">
            <a:avLst/>
          </a:prstGeom>
          <a:solidFill>
            <a:srgbClr val="800080"/>
          </a:solidFill>
        </p:spPr>
        <p:txBody>
          <a:bodyPr wrap="square" rtlCol="0">
            <a:spAutoFit/>
          </a:bodyPr>
          <a:lstStyle/>
          <a:p>
            <a:r>
              <a:rPr lang="en-IE" sz="2400" dirty="0">
                <a:solidFill>
                  <a:schemeClr val="bg1"/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PITCHING &amp; STORYTELLING</a:t>
            </a:r>
            <a:endParaRPr lang="en-IE" sz="500" dirty="0">
              <a:solidFill>
                <a:schemeClr val="bg1"/>
              </a:solidFill>
              <a:latin typeface="Arial Rounded MT Bold" panose="020F0704030504030204" pitchFamily="34" charset="0"/>
              <a:cs typeface="Aharoni" panose="02010803020104030203" pitchFamily="2" charset="-79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9FFF42-E808-4C44-AAFC-0D42886362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0310" y="4203908"/>
            <a:ext cx="1983581" cy="226695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2DEA3E3-3CE2-43C0-A488-D0B728E744E8}"/>
              </a:ext>
            </a:extLst>
          </p:cNvPr>
          <p:cNvSpPr/>
          <p:nvPr/>
        </p:nvSpPr>
        <p:spPr>
          <a:xfrm>
            <a:off x="635267" y="1061369"/>
            <a:ext cx="10693668" cy="863704"/>
          </a:xfrm>
          <a:prstGeom prst="rect">
            <a:avLst/>
          </a:prstGeom>
          <a:noFill/>
          <a:ln w="5715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4000" b="1" dirty="0">
                <a:solidFill>
                  <a:srgbClr val="800080"/>
                </a:solidFill>
              </a:rPr>
              <a:t>DEVELOPING YOUR PITCH</a:t>
            </a:r>
            <a:endParaRPr lang="en-IE" sz="28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35283F9-FE3D-4973-9EA2-272364C856B4}"/>
              </a:ext>
            </a:extLst>
          </p:cNvPr>
          <p:cNvSpPr/>
          <p:nvPr/>
        </p:nvSpPr>
        <p:spPr>
          <a:xfrm>
            <a:off x="635268" y="1944323"/>
            <a:ext cx="2021306" cy="2191629"/>
          </a:xfrm>
          <a:prstGeom prst="rect">
            <a:avLst/>
          </a:prstGeom>
          <a:noFill/>
          <a:ln w="5715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>
                <a:solidFill>
                  <a:srgbClr val="800080"/>
                </a:solidFill>
              </a:rPr>
              <a:t>TARGET AUDIENCE</a:t>
            </a:r>
          </a:p>
          <a:p>
            <a:pPr algn="ctr"/>
            <a:r>
              <a:rPr lang="en-IE" sz="1200" dirty="0">
                <a:solidFill>
                  <a:srgbClr val="800080"/>
                </a:solidFill>
              </a:rPr>
              <a:t>Insert here</a:t>
            </a: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B81B37-70F7-487B-860A-0D9EBF2D8E44}"/>
              </a:ext>
            </a:extLst>
          </p:cNvPr>
          <p:cNvSpPr/>
          <p:nvPr/>
        </p:nvSpPr>
        <p:spPr>
          <a:xfrm>
            <a:off x="2668490" y="1947808"/>
            <a:ext cx="2056331" cy="2191629"/>
          </a:xfrm>
          <a:prstGeom prst="rect">
            <a:avLst/>
          </a:prstGeom>
          <a:noFill/>
          <a:ln w="5715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>
                <a:solidFill>
                  <a:srgbClr val="800080"/>
                </a:solidFill>
              </a:rPr>
              <a:t>KEY MESSAGES</a:t>
            </a:r>
          </a:p>
          <a:p>
            <a:pPr algn="ctr"/>
            <a:r>
              <a:rPr lang="en-IE" sz="1200" dirty="0">
                <a:solidFill>
                  <a:srgbClr val="800080"/>
                </a:solidFill>
              </a:rPr>
              <a:t>Insert here</a:t>
            </a: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ECAAC4C-44C2-42B7-8F54-09A72BB7D4AB}"/>
              </a:ext>
            </a:extLst>
          </p:cNvPr>
          <p:cNvSpPr/>
          <p:nvPr/>
        </p:nvSpPr>
        <p:spPr>
          <a:xfrm>
            <a:off x="4724821" y="1951293"/>
            <a:ext cx="2227173" cy="2191629"/>
          </a:xfrm>
          <a:prstGeom prst="rect">
            <a:avLst/>
          </a:prstGeom>
          <a:noFill/>
          <a:ln w="5715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>
                <a:solidFill>
                  <a:srgbClr val="800080"/>
                </a:solidFill>
              </a:rPr>
              <a:t>STORY</a:t>
            </a:r>
          </a:p>
          <a:p>
            <a:pPr algn="ctr"/>
            <a:r>
              <a:rPr lang="en-IE" sz="1200" dirty="0">
                <a:solidFill>
                  <a:srgbClr val="800080"/>
                </a:solidFill>
              </a:rPr>
              <a:t>Insert here</a:t>
            </a: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86586E1-C166-4F2E-BBB8-D80008B8C2B3}"/>
              </a:ext>
            </a:extLst>
          </p:cNvPr>
          <p:cNvSpPr/>
          <p:nvPr/>
        </p:nvSpPr>
        <p:spPr>
          <a:xfrm>
            <a:off x="6956087" y="1951293"/>
            <a:ext cx="2052237" cy="2191629"/>
          </a:xfrm>
          <a:prstGeom prst="rect">
            <a:avLst/>
          </a:prstGeom>
          <a:noFill/>
          <a:ln w="5715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>
                <a:solidFill>
                  <a:srgbClr val="800080"/>
                </a:solidFill>
              </a:rPr>
              <a:t>PROPS </a:t>
            </a:r>
          </a:p>
          <a:p>
            <a:pPr algn="ctr"/>
            <a:r>
              <a:rPr lang="en-IE" sz="1200" dirty="0">
                <a:solidFill>
                  <a:srgbClr val="800080"/>
                </a:solidFill>
              </a:rPr>
              <a:t>Insert here</a:t>
            </a: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6653E9F-8924-42B2-8DE0-85821BE7AA1B}"/>
              </a:ext>
            </a:extLst>
          </p:cNvPr>
          <p:cNvSpPr/>
          <p:nvPr/>
        </p:nvSpPr>
        <p:spPr>
          <a:xfrm>
            <a:off x="647184" y="4135952"/>
            <a:ext cx="2604709" cy="994314"/>
          </a:xfrm>
          <a:prstGeom prst="rect">
            <a:avLst/>
          </a:prstGeom>
          <a:noFill/>
          <a:ln w="5715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>
                <a:solidFill>
                  <a:srgbClr val="800080"/>
                </a:solidFill>
              </a:rPr>
              <a:t>CALL TO ACTION</a:t>
            </a:r>
          </a:p>
          <a:p>
            <a:pPr algn="ctr"/>
            <a:r>
              <a:rPr lang="en-IE" sz="1200" dirty="0">
                <a:solidFill>
                  <a:srgbClr val="800080"/>
                </a:solidFill>
              </a:rPr>
              <a:t>Insert here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AE83869-688C-40F9-A9BE-30BA033CF82D}"/>
              </a:ext>
            </a:extLst>
          </p:cNvPr>
          <p:cNvSpPr/>
          <p:nvPr/>
        </p:nvSpPr>
        <p:spPr>
          <a:xfrm>
            <a:off x="8721933" y="4142922"/>
            <a:ext cx="2604709" cy="994314"/>
          </a:xfrm>
          <a:prstGeom prst="rect">
            <a:avLst/>
          </a:prstGeom>
          <a:noFill/>
          <a:ln w="5715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>
                <a:solidFill>
                  <a:srgbClr val="800080"/>
                </a:solidFill>
              </a:rPr>
              <a:t>TONE OF VOICE</a:t>
            </a:r>
          </a:p>
          <a:p>
            <a:pPr algn="ctr"/>
            <a:r>
              <a:rPr lang="en-IE" sz="1200" dirty="0">
                <a:solidFill>
                  <a:srgbClr val="800080"/>
                </a:solidFill>
              </a:rPr>
              <a:t>Insert here</a:t>
            </a: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9CBFC1E-8331-4D85-8A20-72EC2493F17D}"/>
              </a:ext>
            </a:extLst>
          </p:cNvPr>
          <p:cNvSpPr/>
          <p:nvPr/>
        </p:nvSpPr>
        <p:spPr>
          <a:xfrm>
            <a:off x="635266" y="5137236"/>
            <a:ext cx="4355044" cy="994314"/>
          </a:xfrm>
          <a:prstGeom prst="rect">
            <a:avLst/>
          </a:prstGeom>
          <a:noFill/>
          <a:ln w="5715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>
                <a:solidFill>
                  <a:srgbClr val="800080"/>
                </a:solidFill>
              </a:rPr>
              <a:t>OUTCOME</a:t>
            </a:r>
          </a:p>
          <a:p>
            <a:pPr algn="ctr"/>
            <a:r>
              <a:rPr lang="en-IE" sz="1200">
                <a:solidFill>
                  <a:srgbClr val="800080"/>
                </a:solidFill>
              </a:rPr>
              <a:t>Insert here</a:t>
            </a: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C96A64D-48F9-45F7-9949-4E405875161E}"/>
              </a:ext>
            </a:extLst>
          </p:cNvPr>
          <p:cNvSpPr/>
          <p:nvPr/>
        </p:nvSpPr>
        <p:spPr>
          <a:xfrm>
            <a:off x="6973891" y="5155140"/>
            <a:ext cx="4355044" cy="994314"/>
          </a:xfrm>
          <a:prstGeom prst="rect">
            <a:avLst/>
          </a:prstGeom>
          <a:noFill/>
          <a:ln w="5715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>
                <a:solidFill>
                  <a:srgbClr val="800080"/>
                </a:solidFill>
              </a:rPr>
              <a:t>INDICATORS</a:t>
            </a:r>
          </a:p>
          <a:p>
            <a:pPr algn="ctr"/>
            <a:r>
              <a:rPr lang="en-IE" sz="1200" dirty="0">
                <a:solidFill>
                  <a:srgbClr val="800080"/>
                </a:solidFill>
              </a:rPr>
              <a:t>Insert here</a:t>
            </a: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FF3AF8-E33C-4010-BF97-7591B4BECBDB}"/>
              </a:ext>
            </a:extLst>
          </p:cNvPr>
          <p:cNvSpPr/>
          <p:nvPr/>
        </p:nvSpPr>
        <p:spPr>
          <a:xfrm>
            <a:off x="7982205" y="6360771"/>
            <a:ext cx="34322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E" sz="1400" i="1" dirty="0">
                <a:solidFill>
                  <a:srgbClr val="800080"/>
                </a:solidFill>
              </a:rPr>
              <a:t>©Muireann Fitzmaurice, MarketingCoach.ie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69F9812-5741-4CBC-90E8-3A2A9C1C10AB}"/>
              </a:ext>
            </a:extLst>
          </p:cNvPr>
          <p:cNvSpPr/>
          <p:nvPr/>
        </p:nvSpPr>
        <p:spPr>
          <a:xfrm>
            <a:off x="9008324" y="1944322"/>
            <a:ext cx="2315448" cy="2191629"/>
          </a:xfrm>
          <a:prstGeom prst="rect">
            <a:avLst/>
          </a:prstGeom>
          <a:noFill/>
          <a:ln w="5715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b="1" dirty="0">
                <a:solidFill>
                  <a:srgbClr val="800080"/>
                </a:solidFill>
              </a:rPr>
              <a:t>BRAND IMAGE </a:t>
            </a: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  <a:p>
            <a:pPr algn="ctr"/>
            <a:endParaRPr lang="en-IE" sz="1200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87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45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 fitz</dc:creator>
  <cp:lastModifiedBy>Muireann Marketing Coach</cp:lastModifiedBy>
  <cp:revision>25</cp:revision>
  <cp:lastPrinted>2019-10-09T08:08:33Z</cp:lastPrinted>
  <dcterms:created xsi:type="dcterms:W3CDTF">2019-09-06T11:20:04Z</dcterms:created>
  <dcterms:modified xsi:type="dcterms:W3CDTF">2022-02-11T20:45:12Z</dcterms:modified>
</cp:coreProperties>
</file>